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4"/>
  </p:notesMasterIdLst>
  <p:sldIdLst>
    <p:sldId id="256" r:id="rId3"/>
    <p:sldId id="257" r:id="rId4"/>
    <p:sldId id="258" r:id="rId5"/>
    <p:sldId id="260" r:id="rId6"/>
    <p:sldId id="262" r:id="rId7"/>
    <p:sldId id="259" r:id="rId8"/>
    <p:sldId id="263" r:id="rId9"/>
    <p:sldId id="273" r:id="rId10"/>
    <p:sldId id="267" r:id="rId11"/>
    <p:sldId id="289" r:id="rId12"/>
    <p:sldId id="264" r:id="rId13"/>
    <p:sldId id="291" r:id="rId14"/>
    <p:sldId id="284" r:id="rId15"/>
    <p:sldId id="292" r:id="rId16"/>
    <p:sldId id="293" r:id="rId17"/>
    <p:sldId id="282" r:id="rId18"/>
    <p:sldId id="266" r:id="rId19"/>
    <p:sldId id="270" r:id="rId20"/>
    <p:sldId id="286" r:id="rId21"/>
    <p:sldId id="287" r:id="rId22"/>
    <p:sldId id="28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9" roundtripDataSignature="AMtx7mgLteAk/PAcN6YqaBFhRb82y69J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199A4-D34A-46F5-8111-70BC87A4897A}" v="815" dt="2020-02-24T20:54:45.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17" autoAdjust="0"/>
  </p:normalViewPr>
  <p:slideViewPr>
    <p:cSldViewPr snapToGrid="0">
      <p:cViewPr varScale="1">
        <p:scale>
          <a:sx n="114" d="100"/>
          <a:sy n="114" d="100"/>
        </p:scale>
        <p:origin x="205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51"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49"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 Morales" userId="7fe5a2fc12b49587" providerId="LiveId" clId="{771199A4-D34A-46F5-8111-70BC87A4897A}"/>
    <pc:docChg chg="undo custSel mod addSld delSld modSld sldOrd">
      <pc:chgData name="Krishna Morales" userId="7fe5a2fc12b49587" providerId="LiveId" clId="{771199A4-D34A-46F5-8111-70BC87A4897A}" dt="2020-02-24T21:04:37.234" v="5778" actId="255"/>
      <pc:docMkLst>
        <pc:docMk/>
      </pc:docMkLst>
      <pc:sldChg chg="addSp delSp modSp mod setBg">
        <pc:chgData name="Krishna Morales" userId="7fe5a2fc12b49587" providerId="LiveId" clId="{771199A4-D34A-46F5-8111-70BC87A4897A}" dt="2020-02-24T20:58:00.344" v="5709" actId="20577"/>
        <pc:sldMkLst>
          <pc:docMk/>
          <pc:sldMk cId="0" sldId="256"/>
        </pc:sldMkLst>
        <pc:spChg chg="add del mod">
          <ac:chgData name="Krishna Morales" userId="7fe5a2fc12b49587" providerId="LiveId" clId="{771199A4-D34A-46F5-8111-70BC87A4897A}" dt="2020-02-24T18:00:35.647" v="313" actId="478"/>
          <ac:spMkLst>
            <pc:docMk/>
            <pc:sldMk cId="0" sldId="256"/>
            <ac:spMk id="14" creationId="{DC90E38E-76B3-4E3C-A4B0-3D70F27158E6}"/>
          </ac:spMkLst>
        </pc:spChg>
        <pc:spChg chg="add del">
          <ac:chgData name="Krishna Morales" userId="7fe5a2fc12b49587" providerId="LiveId" clId="{771199A4-D34A-46F5-8111-70BC87A4897A}" dt="2020-02-24T18:00:55.544" v="318" actId="26606"/>
          <ac:spMkLst>
            <pc:docMk/>
            <pc:sldMk cId="0" sldId="256"/>
            <ac:spMk id="74" creationId="{3B854194-185D-494D-905C-7C7CB2E30F6E}"/>
          </ac:spMkLst>
        </pc:spChg>
        <pc:spChg chg="add del">
          <ac:chgData name="Krishna Morales" userId="7fe5a2fc12b49587" providerId="LiveId" clId="{771199A4-D34A-46F5-8111-70BC87A4897A}" dt="2020-02-24T17:58:27.725" v="297" actId="26606"/>
          <ac:spMkLst>
            <pc:docMk/>
            <pc:sldMk cId="0" sldId="256"/>
            <ac:spMk id="76" creationId="{3A5B4632-C963-4296-86F0-79AA9EA5AE98}"/>
          </ac:spMkLst>
        </pc:spChg>
        <pc:spChg chg="add del mod">
          <ac:chgData name="Krishna Morales" userId="7fe5a2fc12b49587" providerId="LiveId" clId="{771199A4-D34A-46F5-8111-70BC87A4897A}" dt="2020-02-24T18:06:20.895" v="429" actId="478"/>
          <ac:spMkLst>
            <pc:docMk/>
            <pc:sldMk cId="0" sldId="256"/>
            <ac:spMk id="82" creationId="{F43AA6AA-48F3-4B40-83E7-AEFCC682ECEE}"/>
          </ac:spMkLst>
        </pc:spChg>
        <pc:spChg chg="add del">
          <ac:chgData name="Krishna Morales" userId="7fe5a2fc12b49587" providerId="LiveId" clId="{771199A4-D34A-46F5-8111-70BC87A4897A}" dt="2020-02-24T18:00:55.524" v="317" actId="26606"/>
          <ac:spMkLst>
            <pc:docMk/>
            <pc:sldMk cId="0" sldId="256"/>
            <ac:spMk id="144" creationId="{4351DFE5-F63D-4BE0-BDA9-E3EB88F01AA5}"/>
          </ac:spMkLst>
        </pc:spChg>
        <pc:spChg chg="add del">
          <ac:chgData name="Krishna Morales" userId="7fe5a2fc12b49587" providerId="LiveId" clId="{771199A4-D34A-46F5-8111-70BC87A4897A}" dt="2020-02-24T18:02:23.431" v="336" actId="26606"/>
          <ac:spMkLst>
            <pc:docMk/>
            <pc:sldMk cId="0" sldId="256"/>
            <ac:spMk id="148" creationId="{D9F5512A-48E1-4C07-B75E-3CCC517B6804}"/>
          </ac:spMkLst>
        </pc:spChg>
        <pc:spChg chg="add del">
          <ac:chgData name="Krishna Morales" userId="7fe5a2fc12b49587" providerId="LiveId" clId="{771199A4-D34A-46F5-8111-70BC87A4897A}" dt="2020-02-24T18:02:23.431" v="336" actId="26606"/>
          <ac:spMkLst>
            <pc:docMk/>
            <pc:sldMk cId="0" sldId="256"/>
            <ac:spMk id="150" creationId="{9D800584-727A-48CF-8223-244AD9717CAA}"/>
          </ac:spMkLst>
        </pc:spChg>
        <pc:spChg chg="add del">
          <ac:chgData name="Krishna Morales" userId="7fe5a2fc12b49587" providerId="LiveId" clId="{771199A4-D34A-46F5-8111-70BC87A4897A}" dt="2020-02-24T18:02:12.776" v="330" actId="26606"/>
          <ac:spMkLst>
            <pc:docMk/>
            <pc:sldMk cId="0" sldId="256"/>
            <ac:spMk id="192" creationId="{B775CD93-9DF2-48CB-9F57-1BCA9A46C7FA}"/>
          </ac:spMkLst>
        </pc:spChg>
        <pc:spChg chg="add del">
          <ac:chgData name="Krishna Morales" userId="7fe5a2fc12b49587" providerId="LiveId" clId="{771199A4-D34A-46F5-8111-70BC87A4897A}" dt="2020-02-24T18:02:12.776" v="330" actId="26606"/>
          <ac:spMkLst>
            <pc:docMk/>
            <pc:sldMk cId="0" sldId="256"/>
            <ac:spMk id="193" creationId="{E186B68C-84BC-4A6E-99D1-EE87483C1349}"/>
          </ac:spMkLst>
        </pc:spChg>
        <pc:spChg chg="add del">
          <ac:chgData name="Krishna Morales" userId="7fe5a2fc12b49587" providerId="LiveId" clId="{771199A4-D34A-46F5-8111-70BC87A4897A}" dt="2020-02-24T18:02:12.776" v="330" actId="26606"/>
          <ac:spMkLst>
            <pc:docMk/>
            <pc:sldMk cId="0" sldId="256"/>
            <ac:spMk id="194" creationId="{6166C6D1-23AC-49C4-BA07-238E4E9F8CEB}"/>
          </ac:spMkLst>
        </pc:spChg>
        <pc:spChg chg="add del">
          <ac:chgData name="Krishna Morales" userId="7fe5a2fc12b49587" providerId="LiveId" clId="{771199A4-D34A-46F5-8111-70BC87A4897A}" dt="2020-02-24T18:02:12.776" v="330" actId="26606"/>
          <ac:spMkLst>
            <pc:docMk/>
            <pc:sldMk cId="0" sldId="256"/>
            <ac:spMk id="195" creationId="{33A87B69-D1B1-4DA7-B224-F220FC5235E6}"/>
          </ac:spMkLst>
        </pc:spChg>
        <pc:spChg chg="add del mod">
          <ac:chgData name="Krishna Morales" userId="7fe5a2fc12b49587" providerId="LiveId" clId="{771199A4-D34A-46F5-8111-70BC87A4897A}" dt="2020-02-24T17:58:27.739" v="298" actId="26606"/>
          <ac:spMkLst>
            <pc:docMk/>
            <pc:sldMk cId="0" sldId="256"/>
            <ac:spMk id="197" creationId="{00000000-0000-0000-0000-000000000000}"/>
          </ac:spMkLst>
        </pc:spChg>
        <pc:spChg chg="add del">
          <ac:chgData name="Krishna Morales" userId="7fe5a2fc12b49587" providerId="LiveId" clId="{771199A4-D34A-46F5-8111-70BC87A4897A}" dt="2020-02-24T18:00:55.544" v="318" actId="26606"/>
          <ac:spMkLst>
            <pc:docMk/>
            <pc:sldMk cId="0" sldId="256"/>
            <ac:spMk id="202" creationId="{B4F5FA0D-0104-4987-8241-EFF7C85B88DE}"/>
          </ac:spMkLst>
        </pc:spChg>
        <pc:spChg chg="add del mod ord">
          <ac:chgData name="Krishna Morales" userId="7fe5a2fc12b49587" providerId="LiveId" clId="{771199A4-D34A-46F5-8111-70BC87A4897A}" dt="2020-02-24T20:58:00.344" v="5709" actId="20577"/>
          <ac:spMkLst>
            <pc:docMk/>
            <pc:sldMk cId="0" sldId="256"/>
            <ac:spMk id="203" creationId="{00000000-0000-0000-0000-000000000000}"/>
          </ac:spMkLst>
        </pc:spChg>
        <pc:spChg chg="add del">
          <ac:chgData name="Krishna Morales" userId="7fe5a2fc12b49587" providerId="LiveId" clId="{771199A4-D34A-46F5-8111-70BC87A4897A}" dt="2020-02-24T18:02:23.431" v="336" actId="26606"/>
          <ac:spMkLst>
            <pc:docMk/>
            <pc:sldMk cId="0" sldId="256"/>
            <ac:spMk id="205" creationId="{1E234CF4-802C-4AA1-B540-36C3B838C462}"/>
          </ac:spMkLst>
        </pc:spChg>
        <pc:spChg chg="add del">
          <ac:chgData name="Krishna Morales" userId="7fe5a2fc12b49587" providerId="LiveId" clId="{771199A4-D34A-46F5-8111-70BC87A4897A}" dt="2020-02-24T18:02:23.431" v="336" actId="26606"/>
          <ac:spMkLst>
            <pc:docMk/>
            <pc:sldMk cId="0" sldId="256"/>
            <ac:spMk id="206" creationId="{A5271697-90F1-4A23-8EF2-0179F2EAFACB}"/>
          </ac:spMkLst>
        </pc:spChg>
        <pc:spChg chg="add del">
          <ac:chgData name="Krishna Morales" userId="7fe5a2fc12b49587" providerId="LiveId" clId="{771199A4-D34A-46F5-8111-70BC87A4897A}" dt="2020-02-24T18:02:23.431" v="336" actId="26606"/>
          <ac:spMkLst>
            <pc:docMk/>
            <pc:sldMk cId="0" sldId="256"/>
            <ac:spMk id="219" creationId="{D6C80E47-971C-437F-B030-191115B01D68}"/>
          </ac:spMkLst>
        </pc:spChg>
        <pc:spChg chg="add del">
          <ac:chgData name="Krishna Morales" userId="7fe5a2fc12b49587" providerId="LiveId" clId="{771199A4-D34A-46F5-8111-70BC87A4897A}" dt="2020-02-24T18:02:12.776" v="330" actId="26606"/>
          <ac:spMkLst>
            <pc:docMk/>
            <pc:sldMk cId="0" sldId="256"/>
            <ac:spMk id="1032" creationId="{1C091803-41C2-48E0-9228-5148460C7479}"/>
          </ac:spMkLst>
        </pc:spChg>
        <pc:spChg chg="add del">
          <ac:chgData name="Krishna Morales" userId="7fe5a2fc12b49587" providerId="LiveId" clId="{771199A4-D34A-46F5-8111-70BC87A4897A}" dt="2020-02-24T18:02:17.205" v="334" actId="26606"/>
          <ac:spMkLst>
            <pc:docMk/>
            <pc:sldMk cId="0" sldId="256"/>
            <ac:spMk id="1033" creationId="{6166C6D1-23AC-49C4-BA07-238E4E9F8CEB}"/>
          </ac:spMkLst>
        </pc:spChg>
        <pc:spChg chg="add del">
          <ac:chgData name="Krishna Morales" userId="7fe5a2fc12b49587" providerId="LiveId" clId="{771199A4-D34A-46F5-8111-70BC87A4897A}" dt="2020-02-24T18:02:17.205" v="334" actId="26606"/>
          <ac:spMkLst>
            <pc:docMk/>
            <pc:sldMk cId="0" sldId="256"/>
            <ac:spMk id="1034" creationId="{E186B68C-84BC-4A6E-99D1-EE87483C1349}"/>
          </ac:spMkLst>
        </pc:spChg>
        <pc:spChg chg="add del">
          <ac:chgData name="Krishna Morales" userId="7fe5a2fc12b49587" providerId="LiveId" clId="{771199A4-D34A-46F5-8111-70BC87A4897A}" dt="2020-02-24T18:02:17.205" v="334" actId="26606"/>
          <ac:spMkLst>
            <pc:docMk/>
            <pc:sldMk cId="0" sldId="256"/>
            <ac:spMk id="1035" creationId="{5F218A6E-A365-45D3-80AE-344CE856136E}"/>
          </ac:spMkLst>
        </pc:spChg>
        <pc:spChg chg="add del">
          <ac:chgData name="Krishna Morales" userId="7fe5a2fc12b49587" providerId="LiveId" clId="{771199A4-D34A-46F5-8111-70BC87A4897A}" dt="2020-02-24T18:02:17.205" v="334" actId="26606"/>
          <ac:spMkLst>
            <pc:docMk/>
            <pc:sldMk cId="0" sldId="256"/>
            <ac:spMk id="1036" creationId="{B775CD93-9DF2-48CB-9F57-1BCA9A46C7FA}"/>
          </ac:spMkLst>
        </pc:spChg>
        <pc:spChg chg="add del">
          <ac:chgData name="Krishna Morales" userId="7fe5a2fc12b49587" providerId="LiveId" clId="{771199A4-D34A-46F5-8111-70BC87A4897A}" dt="2020-02-24T18:02:17.205" v="334" actId="26606"/>
          <ac:spMkLst>
            <pc:docMk/>
            <pc:sldMk cId="0" sldId="256"/>
            <ac:spMk id="1037" creationId="{1C091803-41C2-48E0-9228-5148460C7479}"/>
          </ac:spMkLst>
        </pc:spChg>
        <pc:spChg chg="add del">
          <ac:chgData name="Krishna Morales" userId="7fe5a2fc12b49587" providerId="LiveId" clId="{771199A4-D34A-46F5-8111-70BC87A4897A}" dt="2020-02-24T18:02:23.431" v="336" actId="26606"/>
          <ac:spMkLst>
            <pc:docMk/>
            <pc:sldMk cId="0" sldId="256"/>
            <ac:spMk id="1039" creationId="{A2CB7B99-EF7B-4B50-85F9-BD6639D876D2}"/>
          </ac:spMkLst>
        </pc:spChg>
        <pc:spChg chg="add del">
          <ac:chgData name="Krishna Morales" userId="7fe5a2fc12b49587" providerId="LiveId" clId="{771199A4-D34A-46F5-8111-70BC87A4897A}" dt="2020-02-24T18:02:23.431" v="336" actId="26606"/>
          <ac:spMkLst>
            <pc:docMk/>
            <pc:sldMk cId="0" sldId="256"/>
            <ac:spMk id="1040" creationId="{3CD1EA40-7116-4FCB-9369-70F29FAA91EC}"/>
          </ac:spMkLst>
        </pc:spChg>
        <pc:spChg chg="add del">
          <ac:chgData name="Krishna Morales" userId="7fe5a2fc12b49587" providerId="LiveId" clId="{771199A4-D34A-46F5-8111-70BC87A4897A}" dt="2020-02-24T18:02:23.431" v="336" actId="26606"/>
          <ac:spMkLst>
            <pc:docMk/>
            <pc:sldMk cId="0" sldId="256"/>
            <ac:spMk id="1041" creationId="{BF647E38-F93D-4661-8D77-CE13EEB65B5A}"/>
          </ac:spMkLst>
        </pc:spChg>
        <pc:grpChg chg="add del">
          <ac:chgData name="Krishna Morales" userId="7fe5a2fc12b49587" providerId="LiveId" clId="{771199A4-D34A-46F5-8111-70BC87A4897A}" dt="2020-02-24T18:02:23.431" v="336" actId="26606"/>
          <ac:grpSpMkLst>
            <pc:docMk/>
            <pc:sldMk cId="0" sldId="256"/>
            <ac:grpSpMk id="152" creationId="{B0CED441-B73B-4907-9AF2-614CEAC6A182}"/>
          </ac:grpSpMkLst>
        </pc:grpChg>
        <pc:grpChg chg="add del">
          <ac:chgData name="Krishna Morales" userId="7fe5a2fc12b49587" providerId="LiveId" clId="{771199A4-D34A-46F5-8111-70BC87A4897A}" dt="2020-02-24T18:02:23.431" v="336" actId="26606"/>
          <ac:grpSpMkLst>
            <pc:docMk/>
            <pc:sldMk cId="0" sldId="256"/>
            <ac:grpSpMk id="1042" creationId="{6B501860-732B-4F81-B802-0BC1362279D3}"/>
          </ac:grpSpMkLst>
        </pc:grpChg>
        <pc:graphicFrameChg chg="add del">
          <ac:chgData name="Krishna Morales" userId="7fe5a2fc12b49587" providerId="LiveId" clId="{771199A4-D34A-46F5-8111-70BC87A4897A}" dt="2020-02-24T17:58:27.725" v="297" actId="26606"/>
          <ac:graphicFrameMkLst>
            <pc:docMk/>
            <pc:sldMk cId="0" sldId="256"/>
            <ac:graphicFrameMk id="200" creationId="{82FE724F-A174-4011-A4B1-3F8740E30135}"/>
          </ac:graphicFrameMkLst>
        </pc:graphicFrameChg>
        <pc:picChg chg="add del mod">
          <ac:chgData name="Krishna Morales" userId="7fe5a2fc12b49587" providerId="LiveId" clId="{771199A4-D34A-46F5-8111-70BC87A4897A}" dt="2020-02-24T18:05:26.149" v="419" actId="478"/>
          <ac:picMkLst>
            <pc:docMk/>
            <pc:sldMk cId="0" sldId="256"/>
            <ac:picMk id="2" creationId="{F977437D-E329-43D5-AF36-D59D57921E59}"/>
          </ac:picMkLst>
        </pc:picChg>
        <pc:picChg chg="add del mod">
          <ac:chgData name="Krishna Morales" userId="7fe5a2fc12b49587" providerId="LiveId" clId="{771199A4-D34A-46F5-8111-70BC87A4897A}" dt="2020-02-24T18:06:08.236" v="425"/>
          <ac:picMkLst>
            <pc:docMk/>
            <pc:sldMk cId="0" sldId="256"/>
            <ac:picMk id="3" creationId="{D332863A-D214-4A45-B99F-DD3A08299599}"/>
          </ac:picMkLst>
        </pc:picChg>
        <pc:picChg chg="add del mod">
          <ac:chgData name="Krishna Morales" userId="7fe5a2fc12b49587" providerId="LiveId" clId="{771199A4-D34A-46F5-8111-70BC87A4897A}" dt="2020-02-24T18:00:33.490" v="312" actId="21"/>
          <ac:picMkLst>
            <pc:docMk/>
            <pc:sldMk cId="0" sldId="256"/>
            <ac:picMk id="15" creationId="{E52C2AE2-EB73-42F1-BB7E-8B35D2A921FC}"/>
          </ac:picMkLst>
        </pc:picChg>
        <pc:picChg chg="add del">
          <ac:chgData name="Krishna Morales" userId="7fe5a2fc12b49587" providerId="LiveId" clId="{771199A4-D34A-46F5-8111-70BC87A4897A}" dt="2020-02-24T18:00:47.517" v="315" actId="478"/>
          <ac:picMkLst>
            <pc:docMk/>
            <pc:sldMk cId="0" sldId="256"/>
            <ac:picMk id="16" creationId="{E8906586-B414-4879-8178-A900B123FD4D}"/>
          </ac:picMkLst>
        </pc:picChg>
        <pc:picChg chg="add del">
          <ac:chgData name="Krishna Morales" userId="7fe5a2fc12b49587" providerId="LiveId" clId="{771199A4-D34A-46F5-8111-70BC87A4897A}" dt="2020-02-24T18:00:55.544" v="318" actId="26606"/>
          <ac:picMkLst>
            <pc:docMk/>
            <pc:sldMk cId="0" sldId="256"/>
            <ac:picMk id="78" creationId="{2897127E-6CEF-446C-BE87-93B7C46E49D1}"/>
          </ac:picMkLst>
        </pc:picChg>
        <pc:picChg chg="add mod">
          <ac:chgData name="Krishna Morales" userId="7fe5a2fc12b49587" providerId="LiveId" clId="{771199A4-D34A-46F5-8111-70BC87A4897A}" dt="2020-02-24T18:07:28.978" v="438" actId="1076"/>
          <ac:picMkLst>
            <pc:docMk/>
            <pc:sldMk cId="0" sldId="256"/>
            <ac:picMk id="83" creationId="{3E30F08C-A22C-4248-90A1-C9CBCB21F7C4}"/>
          </ac:picMkLst>
        </pc:picChg>
        <pc:picChg chg="add del">
          <ac:chgData name="Krishna Morales" userId="7fe5a2fc12b49587" providerId="LiveId" clId="{771199A4-D34A-46F5-8111-70BC87A4897A}" dt="2020-02-24T18:00:55.524" v="317" actId="26606"/>
          <ac:picMkLst>
            <pc:docMk/>
            <pc:sldMk cId="0" sldId="256"/>
            <ac:picMk id="146" creationId="{3AA16612-ACD2-4A16-8F2B-4514FD6BF28F}"/>
          </ac:picMkLst>
        </pc:picChg>
        <pc:picChg chg="del">
          <ac:chgData name="Krishna Morales" userId="7fe5a2fc12b49587" providerId="LiveId" clId="{771199A4-D34A-46F5-8111-70BC87A4897A}" dt="2020-02-24T17:48:54.486" v="2" actId="478"/>
          <ac:picMkLst>
            <pc:docMk/>
            <pc:sldMk cId="0" sldId="256"/>
            <ac:picMk id="196" creationId="{00000000-0000-0000-0000-000000000000}"/>
          </ac:picMkLst>
        </pc:picChg>
        <pc:picChg chg="del">
          <ac:chgData name="Krishna Morales" userId="7fe5a2fc12b49587" providerId="LiveId" clId="{771199A4-D34A-46F5-8111-70BC87A4897A}" dt="2020-02-24T17:48:51.818" v="0" actId="478"/>
          <ac:picMkLst>
            <pc:docMk/>
            <pc:sldMk cId="0" sldId="256"/>
            <ac:picMk id="198" creationId="{00000000-0000-0000-0000-000000000000}"/>
          </ac:picMkLst>
        </pc:picChg>
        <pc:picChg chg="del">
          <ac:chgData name="Krishna Morales" userId="7fe5a2fc12b49587" providerId="LiveId" clId="{771199A4-D34A-46F5-8111-70BC87A4897A}" dt="2020-02-24T17:48:53.295" v="1" actId="478"/>
          <ac:picMkLst>
            <pc:docMk/>
            <pc:sldMk cId="0" sldId="256"/>
            <ac:picMk id="199" creationId="{00000000-0000-0000-0000-000000000000}"/>
          </ac:picMkLst>
        </pc:picChg>
        <pc:picChg chg="add del mod">
          <ac:chgData name="Krishna Morales" userId="7fe5a2fc12b49587" providerId="LiveId" clId="{771199A4-D34A-46F5-8111-70BC87A4897A}" dt="2020-02-24T18:00:18.609" v="309" actId="478"/>
          <ac:picMkLst>
            <pc:docMk/>
            <pc:sldMk cId="0" sldId="256"/>
            <ac:picMk id="1026" creationId="{4CE9C8C6-BE0B-4F4D-AF26-1BFC0664F6F7}"/>
          </ac:picMkLst>
        </pc:picChg>
        <pc:picChg chg="add del mod">
          <ac:chgData name="Krishna Morales" userId="7fe5a2fc12b49587" providerId="LiveId" clId="{771199A4-D34A-46F5-8111-70BC87A4897A}" dt="2020-02-24T18:00:14.308" v="308"/>
          <ac:picMkLst>
            <pc:docMk/>
            <pc:sldMk cId="0" sldId="256"/>
            <ac:picMk id="1028" creationId="{76D29BC9-72A9-4B03-BD83-0E82DFAA50A8}"/>
          </ac:picMkLst>
        </pc:picChg>
        <pc:picChg chg="add del mod">
          <ac:chgData name="Krishna Morales" userId="7fe5a2fc12b49587" providerId="LiveId" clId="{771199A4-D34A-46F5-8111-70BC87A4897A}" dt="2020-02-24T18:05:20.134" v="416" actId="478"/>
          <ac:picMkLst>
            <pc:docMk/>
            <pc:sldMk cId="0" sldId="256"/>
            <ac:picMk id="1030" creationId="{4476DA72-8990-4B7D-9DB7-C7B40A44D4A4}"/>
          </ac:picMkLst>
        </pc:picChg>
      </pc:sldChg>
      <pc:sldChg chg="addSp delSp modSp">
        <pc:chgData name="Krishna Morales" userId="7fe5a2fc12b49587" providerId="LiveId" clId="{771199A4-D34A-46F5-8111-70BC87A4897A}" dt="2020-02-24T18:39:52.062" v="1436" actId="1076"/>
        <pc:sldMkLst>
          <pc:docMk/>
          <pc:sldMk cId="0" sldId="257"/>
        </pc:sldMkLst>
        <pc:spChg chg="del mod">
          <ac:chgData name="Krishna Morales" userId="7fe5a2fc12b49587" providerId="LiveId" clId="{771199A4-D34A-46F5-8111-70BC87A4897A}" dt="2020-02-24T18:08:28.447" v="465" actId="478"/>
          <ac:spMkLst>
            <pc:docMk/>
            <pc:sldMk cId="0" sldId="257"/>
            <ac:spMk id="210" creationId="{00000000-0000-0000-0000-000000000000}"/>
          </ac:spMkLst>
        </pc:spChg>
        <pc:spChg chg="del">
          <ac:chgData name="Krishna Morales" userId="7fe5a2fc12b49587" providerId="LiveId" clId="{771199A4-D34A-46F5-8111-70BC87A4897A}" dt="2020-02-24T18:08:29.841" v="466" actId="478"/>
          <ac:spMkLst>
            <pc:docMk/>
            <pc:sldMk cId="0" sldId="257"/>
            <ac:spMk id="211" creationId="{00000000-0000-0000-0000-000000000000}"/>
          </ac:spMkLst>
        </pc:spChg>
        <pc:spChg chg="del">
          <ac:chgData name="Krishna Morales" userId="7fe5a2fc12b49587" providerId="LiveId" clId="{771199A4-D34A-46F5-8111-70BC87A4897A}" dt="2020-02-24T18:08:25.767" v="463" actId="478"/>
          <ac:spMkLst>
            <pc:docMk/>
            <pc:sldMk cId="0" sldId="257"/>
            <ac:spMk id="212" creationId="{00000000-0000-0000-0000-000000000000}"/>
          </ac:spMkLst>
        </pc:spChg>
        <pc:spChg chg="mod">
          <ac:chgData name="Krishna Morales" userId="7fe5a2fc12b49587" providerId="LiveId" clId="{771199A4-D34A-46F5-8111-70BC87A4897A}" dt="2020-02-24T18:39:52.062" v="1436" actId="1076"/>
          <ac:spMkLst>
            <pc:docMk/>
            <pc:sldMk cId="0" sldId="257"/>
            <ac:spMk id="213" creationId="{00000000-0000-0000-0000-000000000000}"/>
          </ac:spMkLst>
        </pc:spChg>
        <pc:spChg chg="mod">
          <ac:chgData name="Krishna Morales" userId="7fe5a2fc12b49587" providerId="LiveId" clId="{771199A4-D34A-46F5-8111-70BC87A4897A}" dt="2020-02-24T18:39:52.062" v="1436" actId="1076"/>
          <ac:spMkLst>
            <pc:docMk/>
            <pc:sldMk cId="0" sldId="257"/>
            <ac:spMk id="214" creationId="{00000000-0000-0000-0000-000000000000}"/>
          </ac:spMkLst>
        </pc:spChg>
        <pc:picChg chg="del">
          <ac:chgData name="Krishna Morales" userId="7fe5a2fc12b49587" providerId="LiveId" clId="{771199A4-D34A-46F5-8111-70BC87A4897A}" dt="2020-02-24T18:08:06.312" v="442" actId="478"/>
          <ac:picMkLst>
            <pc:docMk/>
            <pc:sldMk cId="0" sldId="257"/>
            <ac:picMk id="205" creationId="{00000000-0000-0000-0000-000000000000}"/>
          </ac:picMkLst>
        </pc:picChg>
        <pc:picChg chg="del">
          <ac:chgData name="Krishna Morales" userId="7fe5a2fc12b49587" providerId="LiveId" clId="{771199A4-D34A-46F5-8111-70BC87A4897A}" dt="2020-02-24T18:08:08.326" v="445" actId="478"/>
          <ac:picMkLst>
            <pc:docMk/>
            <pc:sldMk cId="0" sldId="257"/>
            <ac:picMk id="206" creationId="{00000000-0000-0000-0000-000000000000}"/>
          </ac:picMkLst>
        </pc:picChg>
        <pc:picChg chg="del">
          <ac:chgData name="Krishna Morales" userId="7fe5a2fc12b49587" providerId="LiveId" clId="{771199A4-D34A-46F5-8111-70BC87A4897A}" dt="2020-02-24T18:08:07.632" v="444" actId="478"/>
          <ac:picMkLst>
            <pc:docMk/>
            <pc:sldMk cId="0" sldId="257"/>
            <ac:picMk id="207" creationId="{00000000-0000-0000-0000-000000000000}"/>
          </ac:picMkLst>
        </pc:picChg>
        <pc:picChg chg="mod">
          <ac:chgData name="Krishna Morales" userId="7fe5a2fc12b49587" providerId="LiveId" clId="{771199A4-D34A-46F5-8111-70BC87A4897A}" dt="2020-02-24T18:39:52.062" v="1436" actId="1076"/>
          <ac:picMkLst>
            <pc:docMk/>
            <pc:sldMk cId="0" sldId="257"/>
            <ac:picMk id="208" creationId="{00000000-0000-0000-0000-000000000000}"/>
          </ac:picMkLst>
        </pc:picChg>
        <pc:picChg chg="del">
          <ac:chgData name="Krishna Morales" userId="7fe5a2fc12b49587" providerId="LiveId" clId="{771199A4-D34A-46F5-8111-70BC87A4897A}" dt="2020-02-24T18:08:07.023" v="443" actId="478"/>
          <ac:picMkLst>
            <pc:docMk/>
            <pc:sldMk cId="0" sldId="257"/>
            <ac:picMk id="209" creationId="{00000000-0000-0000-0000-000000000000}"/>
          </ac:picMkLst>
        </pc:picChg>
        <pc:picChg chg="add mod">
          <ac:chgData name="Krishna Morales" userId="7fe5a2fc12b49587" providerId="LiveId" clId="{771199A4-D34A-46F5-8111-70BC87A4897A}" dt="2020-02-24T18:39:52.062" v="1436" actId="1076"/>
          <ac:picMkLst>
            <pc:docMk/>
            <pc:sldMk cId="0" sldId="257"/>
            <ac:picMk id="2050" creationId="{8CD07C3D-7114-4A91-A31C-255221D8B7C7}"/>
          </ac:picMkLst>
        </pc:picChg>
      </pc:sldChg>
      <pc:sldChg chg="addSp delSp modSp mod setBg">
        <pc:chgData name="Krishna Morales" userId="7fe5a2fc12b49587" providerId="LiveId" clId="{771199A4-D34A-46F5-8111-70BC87A4897A}" dt="2020-02-24T21:03:17.215" v="5767" actId="20577"/>
        <pc:sldMkLst>
          <pc:docMk/>
          <pc:sldMk cId="0" sldId="258"/>
        </pc:sldMkLst>
        <pc:spChg chg="add del">
          <ac:chgData name="Krishna Morales" userId="7fe5a2fc12b49587" providerId="LiveId" clId="{771199A4-D34A-46F5-8111-70BC87A4897A}" dt="2020-02-24T18:12:37.886" v="543" actId="26606"/>
          <ac:spMkLst>
            <pc:docMk/>
            <pc:sldMk cId="0" sldId="258"/>
            <ac:spMk id="97" creationId="{B775CD93-9DF2-48CB-9F57-1BCA9A46C7FA}"/>
          </ac:spMkLst>
        </pc:spChg>
        <pc:spChg chg="add del">
          <ac:chgData name="Krishna Morales" userId="7fe5a2fc12b49587" providerId="LiveId" clId="{771199A4-D34A-46F5-8111-70BC87A4897A}" dt="2020-02-24T18:12:37.886" v="543" actId="26606"/>
          <ac:spMkLst>
            <pc:docMk/>
            <pc:sldMk cId="0" sldId="258"/>
            <ac:spMk id="99" creationId="{E186B68C-84BC-4A6E-99D1-EE87483C1349}"/>
          </ac:spMkLst>
        </pc:spChg>
        <pc:spChg chg="add del">
          <ac:chgData name="Krishna Morales" userId="7fe5a2fc12b49587" providerId="LiveId" clId="{771199A4-D34A-46F5-8111-70BC87A4897A}" dt="2020-02-24T18:12:37.886" v="543" actId="26606"/>
          <ac:spMkLst>
            <pc:docMk/>
            <pc:sldMk cId="0" sldId="258"/>
            <ac:spMk id="101" creationId="{6166C6D1-23AC-49C4-BA07-238E4E9F8CEB}"/>
          </ac:spMkLst>
        </pc:spChg>
        <pc:spChg chg="add del">
          <ac:chgData name="Krishna Morales" userId="7fe5a2fc12b49587" providerId="LiveId" clId="{771199A4-D34A-46F5-8111-70BC87A4897A}" dt="2020-02-24T18:12:37.886" v="543" actId="26606"/>
          <ac:spMkLst>
            <pc:docMk/>
            <pc:sldMk cId="0" sldId="258"/>
            <ac:spMk id="103" creationId="{33A87B69-D1B1-4DA7-B224-F220FC5235E6}"/>
          </ac:spMkLst>
        </pc:spChg>
        <pc:spChg chg="add del">
          <ac:chgData name="Krishna Morales" userId="7fe5a2fc12b49587" providerId="LiveId" clId="{771199A4-D34A-46F5-8111-70BC87A4897A}" dt="2020-02-24T18:12:37.886" v="543" actId="26606"/>
          <ac:spMkLst>
            <pc:docMk/>
            <pc:sldMk cId="0" sldId="258"/>
            <ac:spMk id="105" creationId="{1C091803-41C2-48E0-9228-5148460C7479}"/>
          </ac:spMkLst>
        </pc:spChg>
        <pc:spChg chg="mod ord">
          <ac:chgData name="Krishna Morales" userId="7fe5a2fc12b49587" providerId="LiveId" clId="{771199A4-D34A-46F5-8111-70BC87A4897A}" dt="2020-02-24T18:12:37.886" v="543" actId="26606"/>
          <ac:spMkLst>
            <pc:docMk/>
            <pc:sldMk cId="0" sldId="258"/>
            <ac:spMk id="219" creationId="{00000000-0000-0000-0000-000000000000}"/>
          </ac:spMkLst>
        </pc:spChg>
        <pc:spChg chg="mod ord">
          <ac:chgData name="Krishna Morales" userId="7fe5a2fc12b49587" providerId="LiveId" clId="{771199A4-D34A-46F5-8111-70BC87A4897A}" dt="2020-02-24T21:03:17.215" v="5767" actId="20577"/>
          <ac:spMkLst>
            <pc:docMk/>
            <pc:sldMk cId="0" sldId="258"/>
            <ac:spMk id="220" creationId="{00000000-0000-0000-0000-000000000000}"/>
          </ac:spMkLst>
        </pc:spChg>
        <pc:picChg chg="add del mod">
          <ac:chgData name="Krishna Morales" userId="7fe5a2fc12b49587" providerId="LiveId" clId="{771199A4-D34A-46F5-8111-70BC87A4897A}" dt="2020-02-24T18:10:55.929" v="535" actId="478"/>
          <ac:picMkLst>
            <pc:docMk/>
            <pc:sldMk cId="0" sldId="258"/>
            <ac:picMk id="2" creationId="{3E89B2F3-F1E2-4279-8133-06566DB9C85D}"/>
          </ac:picMkLst>
        </pc:picChg>
        <pc:picChg chg="add del mod">
          <ac:chgData name="Krishna Morales" userId="7fe5a2fc12b49587" providerId="LiveId" clId="{771199A4-D34A-46F5-8111-70BC87A4897A}" dt="2020-02-24T18:11:25.095" v="539" actId="478"/>
          <ac:picMkLst>
            <pc:docMk/>
            <pc:sldMk cId="0" sldId="258"/>
            <ac:picMk id="3" creationId="{4AD91567-6EE9-4274-95DD-24A30A13C0B4}"/>
          </ac:picMkLst>
        </pc:picChg>
        <pc:picChg chg="add mod">
          <ac:chgData name="Krishna Morales" userId="7fe5a2fc12b49587" providerId="LiveId" clId="{771199A4-D34A-46F5-8111-70BC87A4897A}" dt="2020-02-24T18:14:05.993" v="601" actId="1076"/>
          <ac:picMkLst>
            <pc:docMk/>
            <pc:sldMk cId="0" sldId="258"/>
            <ac:picMk id="4" creationId="{CA7A983F-3B2C-4577-9611-3B3E37679B19}"/>
          </ac:picMkLst>
        </pc:picChg>
        <pc:picChg chg="add mod">
          <ac:chgData name="Krishna Morales" userId="7fe5a2fc12b49587" providerId="LiveId" clId="{771199A4-D34A-46F5-8111-70BC87A4897A}" dt="2020-02-24T18:15:42.653" v="604" actId="14100"/>
          <ac:picMkLst>
            <pc:docMk/>
            <pc:sldMk cId="0" sldId="258"/>
            <ac:picMk id="5" creationId="{2B5E4FEB-051D-4E39-AACD-576561796B53}"/>
          </ac:picMkLst>
        </pc:picChg>
        <pc:picChg chg="del">
          <ac:chgData name="Krishna Morales" userId="7fe5a2fc12b49587" providerId="LiveId" clId="{771199A4-D34A-46F5-8111-70BC87A4897A}" dt="2020-02-24T18:10:44.663" v="532" actId="478"/>
          <ac:picMkLst>
            <pc:docMk/>
            <pc:sldMk cId="0" sldId="258"/>
            <ac:picMk id="221" creationId="{00000000-0000-0000-0000-000000000000}"/>
          </ac:picMkLst>
        </pc:picChg>
      </pc:sldChg>
      <pc:sldChg chg="modSp ord">
        <pc:chgData name="Krishna Morales" userId="7fe5a2fc12b49587" providerId="LiveId" clId="{771199A4-D34A-46F5-8111-70BC87A4897A}" dt="2020-02-24T19:09:18.170" v="2614" actId="20577"/>
        <pc:sldMkLst>
          <pc:docMk/>
          <pc:sldMk cId="0" sldId="259"/>
        </pc:sldMkLst>
        <pc:spChg chg="mod">
          <ac:chgData name="Krishna Morales" userId="7fe5a2fc12b49587" providerId="LiveId" clId="{771199A4-D34A-46F5-8111-70BC87A4897A}" dt="2020-02-24T19:09:18.170" v="2614" actId="20577"/>
          <ac:spMkLst>
            <pc:docMk/>
            <pc:sldMk cId="0" sldId="259"/>
            <ac:spMk id="227" creationId="{00000000-0000-0000-0000-000000000000}"/>
          </ac:spMkLst>
        </pc:spChg>
      </pc:sldChg>
      <pc:sldChg chg="addSp delSp modSp ord delAnim modAnim">
        <pc:chgData name="Krishna Morales" userId="7fe5a2fc12b49587" providerId="LiveId" clId="{771199A4-D34A-46F5-8111-70BC87A4897A}" dt="2020-02-24T20:48:10.646" v="5454"/>
        <pc:sldMkLst>
          <pc:docMk/>
          <pc:sldMk cId="0" sldId="260"/>
        </pc:sldMkLst>
        <pc:spChg chg="add mod">
          <ac:chgData name="Krishna Morales" userId="7fe5a2fc12b49587" providerId="LiveId" clId="{771199A4-D34A-46F5-8111-70BC87A4897A}" dt="2020-02-24T18:33:03.733" v="1342" actId="207"/>
          <ac:spMkLst>
            <pc:docMk/>
            <pc:sldMk cId="0" sldId="260"/>
            <ac:spMk id="3" creationId="{00C3C88A-1801-4027-A667-4293345772CC}"/>
          </ac:spMkLst>
        </pc:spChg>
        <pc:spChg chg="add mod">
          <ac:chgData name="Krishna Morales" userId="7fe5a2fc12b49587" providerId="LiveId" clId="{771199A4-D34A-46F5-8111-70BC87A4897A}" dt="2020-02-24T18:32:52.984" v="1341" actId="1076"/>
          <ac:spMkLst>
            <pc:docMk/>
            <pc:sldMk cId="0" sldId="260"/>
            <ac:spMk id="15" creationId="{9A56DA36-1DFC-4984-81F0-2F03AA39FE81}"/>
          </ac:spMkLst>
        </pc:spChg>
        <pc:spChg chg="mod">
          <ac:chgData name="Krishna Morales" userId="7fe5a2fc12b49587" providerId="LiveId" clId="{771199A4-D34A-46F5-8111-70BC87A4897A}" dt="2020-02-24T18:40:07.329" v="1437" actId="6549"/>
          <ac:spMkLst>
            <pc:docMk/>
            <pc:sldMk cId="0" sldId="260"/>
            <ac:spMk id="235" creationId="{00000000-0000-0000-0000-000000000000}"/>
          </ac:spMkLst>
        </pc:spChg>
        <pc:spChg chg="mod">
          <ac:chgData name="Krishna Morales" userId="7fe5a2fc12b49587" providerId="LiveId" clId="{771199A4-D34A-46F5-8111-70BC87A4897A}" dt="2020-02-24T18:29:12.151" v="1267" actId="1076"/>
          <ac:spMkLst>
            <pc:docMk/>
            <pc:sldMk cId="0" sldId="260"/>
            <ac:spMk id="238" creationId="{00000000-0000-0000-0000-000000000000}"/>
          </ac:spMkLst>
        </pc:spChg>
        <pc:spChg chg="mod">
          <ac:chgData name="Krishna Morales" userId="7fe5a2fc12b49587" providerId="LiveId" clId="{771199A4-D34A-46F5-8111-70BC87A4897A}" dt="2020-02-24T18:29:07.862" v="1266" actId="1076"/>
          <ac:spMkLst>
            <pc:docMk/>
            <pc:sldMk cId="0" sldId="260"/>
            <ac:spMk id="239" creationId="{00000000-0000-0000-0000-000000000000}"/>
          </ac:spMkLst>
        </pc:spChg>
        <pc:spChg chg="mod">
          <ac:chgData name="Krishna Morales" userId="7fe5a2fc12b49587" providerId="LiveId" clId="{771199A4-D34A-46F5-8111-70BC87A4897A}" dt="2020-02-24T20:14:05.636" v="3747" actId="20577"/>
          <ac:spMkLst>
            <pc:docMk/>
            <pc:sldMk cId="0" sldId="260"/>
            <ac:spMk id="240" creationId="{00000000-0000-0000-0000-000000000000}"/>
          </ac:spMkLst>
        </pc:spChg>
        <pc:picChg chg="add mod">
          <ac:chgData name="Krishna Morales" userId="7fe5a2fc12b49587" providerId="LiveId" clId="{771199A4-D34A-46F5-8111-70BC87A4897A}" dt="2020-02-24T18:26:59.450" v="1214" actId="14100"/>
          <ac:picMkLst>
            <pc:docMk/>
            <pc:sldMk cId="0" sldId="260"/>
            <ac:picMk id="2" creationId="{CEB583ED-7BAD-48DC-87AF-03895F632284}"/>
          </ac:picMkLst>
        </pc:picChg>
        <pc:picChg chg="add del mod">
          <ac:chgData name="Krishna Morales" userId="7fe5a2fc12b49587" providerId="LiveId" clId="{771199A4-D34A-46F5-8111-70BC87A4897A}" dt="2020-02-24T18:30:49.422" v="1281" actId="478"/>
          <ac:picMkLst>
            <pc:docMk/>
            <pc:sldMk cId="0" sldId="260"/>
            <ac:picMk id="12" creationId="{607A2C88-2DDD-45A5-983E-3DF28331B095}"/>
          </ac:picMkLst>
        </pc:picChg>
        <pc:picChg chg="add del">
          <ac:chgData name="Krishna Morales" userId="7fe5a2fc12b49587" providerId="LiveId" clId="{771199A4-D34A-46F5-8111-70BC87A4897A}" dt="2020-02-24T18:31:42.050" v="1288" actId="478"/>
          <ac:picMkLst>
            <pc:docMk/>
            <pc:sldMk cId="0" sldId="260"/>
            <ac:picMk id="14" creationId="{DC9FE1C0-2785-4EEA-B007-654A3AA118BA}"/>
          </ac:picMkLst>
        </pc:picChg>
        <pc:picChg chg="del">
          <ac:chgData name="Krishna Morales" userId="7fe5a2fc12b49587" providerId="LiveId" clId="{771199A4-D34A-46F5-8111-70BC87A4897A}" dt="2020-02-24T18:25:57.592" v="1210" actId="478"/>
          <ac:picMkLst>
            <pc:docMk/>
            <pc:sldMk cId="0" sldId="260"/>
            <ac:picMk id="232" creationId="{00000000-0000-0000-0000-000000000000}"/>
          </ac:picMkLst>
        </pc:picChg>
        <pc:picChg chg="del">
          <ac:chgData name="Krishna Morales" userId="7fe5a2fc12b49587" providerId="LiveId" clId="{771199A4-D34A-46F5-8111-70BC87A4897A}" dt="2020-02-24T18:26:51.083" v="1211" actId="478"/>
          <ac:picMkLst>
            <pc:docMk/>
            <pc:sldMk cId="0" sldId="260"/>
            <ac:picMk id="233" creationId="{00000000-0000-0000-0000-000000000000}"/>
          </ac:picMkLst>
        </pc:picChg>
        <pc:picChg chg="mod">
          <ac:chgData name="Krishna Morales" userId="7fe5a2fc12b49587" providerId="LiveId" clId="{771199A4-D34A-46F5-8111-70BC87A4897A}" dt="2020-02-24T18:28:53.109" v="1261" actId="1076"/>
          <ac:picMkLst>
            <pc:docMk/>
            <pc:sldMk cId="0" sldId="260"/>
            <ac:picMk id="234" creationId="{00000000-0000-0000-0000-000000000000}"/>
          </ac:picMkLst>
        </pc:picChg>
        <pc:picChg chg="mod">
          <ac:chgData name="Krishna Morales" userId="7fe5a2fc12b49587" providerId="LiveId" clId="{771199A4-D34A-46F5-8111-70BC87A4897A}" dt="2020-02-24T18:29:01.230" v="1264" actId="1076"/>
          <ac:picMkLst>
            <pc:docMk/>
            <pc:sldMk cId="0" sldId="260"/>
            <ac:picMk id="236" creationId="{00000000-0000-0000-0000-000000000000}"/>
          </ac:picMkLst>
        </pc:picChg>
        <pc:picChg chg="mod">
          <ac:chgData name="Krishna Morales" userId="7fe5a2fc12b49587" providerId="LiveId" clId="{771199A4-D34A-46F5-8111-70BC87A4897A}" dt="2020-02-24T18:30:43.748" v="1280" actId="207"/>
          <ac:picMkLst>
            <pc:docMk/>
            <pc:sldMk cId="0" sldId="260"/>
            <ac:picMk id="237" creationId="{00000000-0000-0000-0000-000000000000}"/>
          </ac:picMkLst>
        </pc:picChg>
      </pc:sldChg>
      <pc:sldChg chg="del ord">
        <pc:chgData name="Krishna Morales" userId="7fe5a2fc12b49587" providerId="LiveId" clId="{771199A4-D34A-46F5-8111-70BC87A4897A}" dt="2020-02-24T20:52:47.886" v="5611" actId="47"/>
        <pc:sldMkLst>
          <pc:docMk/>
          <pc:sldMk cId="0" sldId="261"/>
        </pc:sldMkLst>
      </pc:sldChg>
      <pc:sldChg chg="addSp delSp modSp ord">
        <pc:chgData name="Krishna Morales" userId="7fe5a2fc12b49587" providerId="LiveId" clId="{771199A4-D34A-46F5-8111-70BC87A4897A}" dt="2020-02-24T21:04:23.344" v="5777" actId="20577"/>
        <pc:sldMkLst>
          <pc:docMk/>
          <pc:sldMk cId="0" sldId="262"/>
        </pc:sldMkLst>
        <pc:spChg chg="mod">
          <ac:chgData name="Krishna Morales" userId="7fe5a2fc12b49587" providerId="LiveId" clId="{771199A4-D34A-46F5-8111-70BC87A4897A}" dt="2020-02-24T21:04:23.344" v="5777" actId="20577"/>
          <ac:spMkLst>
            <pc:docMk/>
            <pc:sldMk cId="0" sldId="262"/>
            <ac:spMk id="258" creationId="{00000000-0000-0000-0000-000000000000}"/>
          </ac:spMkLst>
        </pc:spChg>
        <pc:spChg chg="mod">
          <ac:chgData name="Krishna Morales" userId="7fe5a2fc12b49587" providerId="LiveId" clId="{771199A4-D34A-46F5-8111-70BC87A4897A}" dt="2020-02-24T20:13:52.212" v="3735" actId="20577"/>
          <ac:spMkLst>
            <pc:docMk/>
            <pc:sldMk cId="0" sldId="262"/>
            <ac:spMk id="259" creationId="{00000000-0000-0000-0000-000000000000}"/>
          </ac:spMkLst>
        </pc:spChg>
        <pc:picChg chg="add mod">
          <ac:chgData name="Krishna Morales" userId="7fe5a2fc12b49587" providerId="LiveId" clId="{771199A4-D34A-46F5-8111-70BC87A4897A}" dt="2020-02-24T19:31:26.280" v="2771" actId="1076"/>
          <ac:picMkLst>
            <pc:docMk/>
            <pc:sldMk cId="0" sldId="262"/>
            <ac:picMk id="2" creationId="{790B913C-7913-4CC3-B76D-28D67D2B4239}"/>
          </ac:picMkLst>
        </pc:picChg>
        <pc:picChg chg="del">
          <ac:chgData name="Krishna Morales" userId="7fe5a2fc12b49587" providerId="LiveId" clId="{771199A4-D34A-46F5-8111-70BC87A4897A}" dt="2020-02-24T18:43:11.987" v="1634" actId="478"/>
          <ac:picMkLst>
            <pc:docMk/>
            <pc:sldMk cId="0" sldId="262"/>
            <ac:picMk id="255" creationId="{00000000-0000-0000-0000-000000000000}"/>
          </ac:picMkLst>
        </pc:picChg>
        <pc:picChg chg="del">
          <ac:chgData name="Krishna Morales" userId="7fe5a2fc12b49587" providerId="LiveId" clId="{771199A4-D34A-46F5-8111-70BC87A4897A}" dt="2020-02-24T18:42:34.306" v="1630" actId="478"/>
          <ac:picMkLst>
            <pc:docMk/>
            <pc:sldMk cId="0" sldId="262"/>
            <ac:picMk id="260" creationId="{00000000-0000-0000-0000-000000000000}"/>
          </ac:picMkLst>
        </pc:picChg>
      </pc:sldChg>
      <pc:sldChg chg="addSp delSp modSp mod ord setBg setClrOvrMap">
        <pc:chgData name="Krishna Morales" userId="7fe5a2fc12b49587" providerId="LiveId" clId="{771199A4-D34A-46F5-8111-70BC87A4897A}" dt="2020-02-24T21:04:37.234" v="5778" actId="255"/>
        <pc:sldMkLst>
          <pc:docMk/>
          <pc:sldMk cId="0" sldId="263"/>
        </pc:sldMkLst>
        <pc:spChg chg="add del">
          <ac:chgData name="Krishna Morales" userId="7fe5a2fc12b49587" providerId="LiveId" clId="{771199A4-D34A-46F5-8111-70BC87A4897A}" dt="2020-02-24T18:53:58.759" v="2264" actId="26606"/>
          <ac:spMkLst>
            <pc:docMk/>
            <pc:sldMk cId="0" sldId="263"/>
            <ac:spMk id="81" creationId="{EBF87945-A001-489F-9D9B-7D9435F0B9CA}"/>
          </ac:spMkLst>
        </pc:spChg>
        <pc:spChg chg="add del">
          <ac:chgData name="Krishna Morales" userId="7fe5a2fc12b49587" providerId="LiveId" clId="{771199A4-D34A-46F5-8111-70BC87A4897A}" dt="2020-02-24T18:54:00.452" v="2266" actId="26606"/>
          <ac:spMkLst>
            <pc:docMk/>
            <pc:sldMk cId="0" sldId="263"/>
            <ac:spMk id="83" creationId="{73ED6512-6858-4552-B699-9A97FE9A4EA2}"/>
          </ac:spMkLst>
        </pc:spChg>
        <pc:spChg chg="add del">
          <ac:chgData name="Krishna Morales" userId="7fe5a2fc12b49587" providerId="LiveId" clId="{771199A4-D34A-46F5-8111-70BC87A4897A}" dt="2020-02-24T18:54:04.277" v="2268" actId="26606"/>
          <ac:spMkLst>
            <pc:docMk/>
            <pc:sldMk cId="0" sldId="263"/>
            <ac:spMk id="85" creationId="{6166C6D1-23AC-49C4-BA07-238E4E9F8CEB}"/>
          </ac:spMkLst>
        </pc:spChg>
        <pc:spChg chg="add del">
          <ac:chgData name="Krishna Morales" userId="7fe5a2fc12b49587" providerId="LiveId" clId="{771199A4-D34A-46F5-8111-70BC87A4897A}" dt="2020-02-24T18:54:04.277" v="2268" actId="26606"/>
          <ac:spMkLst>
            <pc:docMk/>
            <pc:sldMk cId="0" sldId="263"/>
            <ac:spMk id="87" creationId="{1C091803-41C2-48E0-9228-5148460C7479}"/>
          </ac:spMkLst>
        </pc:spChg>
        <pc:spChg chg="add del">
          <ac:chgData name="Krishna Morales" userId="7fe5a2fc12b49587" providerId="LiveId" clId="{771199A4-D34A-46F5-8111-70BC87A4897A}" dt="2020-02-24T18:56:47.589" v="2301" actId="26606"/>
          <ac:spMkLst>
            <pc:docMk/>
            <pc:sldMk cId="0" sldId="263"/>
            <ac:spMk id="89" creationId="{1E547BA6-BAE0-43BB-A7CA-60F69CE252F0}"/>
          </ac:spMkLst>
        </pc:spChg>
        <pc:spChg chg="add del">
          <ac:chgData name="Krishna Morales" userId="7fe5a2fc12b49587" providerId="LiveId" clId="{771199A4-D34A-46F5-8111-70BC87A4897A}" dt="2020-02-24T18:50:31.330" v="2232" actId="26606"/>
          <ac:spMkLst>
            <pc:docMk/>
            <pc:sldMk cId="0" sldId="263"/>
            <ac:spMk id="137" creationId="{E45CA849-654C-4173-AD99-B3A2528275F5}"/>
          </ac:spMkLst>
        </pc:spChg>
        <pc:spChg chg="add del">
          <ac:chgData name="Krishna Morales" userId="7fe5a2fc12b49587" providerId="LiveId" clId="{771199A4-D34A-46F5-8111-70BC87A4897A}" dt="2020-02-24T18:50:31.330" v="2232" actId="26606"/>
          <ac:spMkLst>
            <pc:docMk/>
            <pc:sldMk cId="0" sldId="263"/>
            <ac:spMk id="139" creationId="{3E23A947-2D45-4208-AE2B-64948C87A3EB}"/>
          </ac:spMkLst>
        </pc:spChg>
        <pc:spChg chg="add del">
          <ac:chgData name="Krishna Morales" userId="7fe5a2fc12b49587" providerId="LiveId" clId="{771199A4-D34A-46F5-8111-70BC87A4897A}" dt="2020-02-24T18:50:31.330" v="2232" actId="26606"/>
          <ac:spMkLst>
            <pc:docMk/>
            <pc:sldMk cId="0" sldId="263"/>
            <ac:spMk id="141" creationId="{E5BBB0F9-6A59-4D02-A9C7-A2D6516684CE}"/>
          </ac:spMkLst>
        </pc:spChg>
        <pc:spChg chg="add del">
          <ac:chgData name="Krishna Morales" userId="7fe5a2fc12b49587" providerId="LiveId" clId="{771199A4-D34A-46F5-8111-70BC87A4897A}" dt="2020-02-24T18:51:38.049" v="2234" actId="26606"/>
          <ac:spMkLst>
            <pc:docMk/>
            <pc:sldMk cId="0" sldId="263"/>
            <ac:spMk id="143" creationId="{1C091803-41C2-48E0-9228-5148460C7479}"/>
          </ac:spMkLst>
        </pc:spChg>
        <pc:spChg chg="ord">
          <ac:chgData name="Krishna Morales" userId="7fe5a2fc12b49587" providerId="LiveId" clId="{771199A4-D34A-46F5-8111-70BC87A4897A}" dt="2020-02-24T18:57:01.973" v="2307" actId="26606"/>
          <ac:spMkLst>
            <pc:docMk/>
            <pc:sldMk cId="0" sldId="263"/>
            <ac:spMk id="266" creationId="{00000000-0000-0000-0000-000000000000}"/>
          </ac:spMkLst>
        </pc:spChg>
        <pc:spChg chg="add del mod ord">
          <ac:chgData name="Krishna Morales" userId="7fe5a2fc12b49587" providerId="LiveId" clId="{771199A4-D34A-46F5-8111-70BC87A4897A}" dt="2020-02-24T21:04:37.234" v="5778" actId="255"/>
          <ac:spMkLst>
            <pc:docMk/>
            <pc:sldMk cId="0" sldId="263"/>
            <ac:spMk id="267" creationId="{00000000-0000-0000-0000-000000000000}"/>
          </ac:spMkLst>
        </pc:spChg>
        <pc:spChg chg="mod ord">
          <ac:chgData name="Krishna Morales" userId="7fe5a2fc12b49587" providerId="LiveId" clId="{771199A4-D34A-46F5-8111-70BC87A4897A}" dt="2020-02-24T20:13:44.276" v="3724" actId="20577"/>
          <ac:spMkLst>
            <pc:docMk/>
            <pc:sldMk cId="0" sldId="263"/>
            <ac:spMk id="268" creationId="{00000000-0000-0000-0000-000000000000}"/>
          </ac:spMkLst>
        </pc:spChg>
        <pc:spChg chg="add del">
          <ac:chgData name="Krishna Morales" userId="7fe5a2fc12b49587" providerId="LiveId" clId="{771199A4-D34A-46F5-8111-70BC87A4897A}" dt="2020-02-24T18:54:00.452" v="2266" actId="26606"/>
          <ac:spMkLst>
            <pc:docMk/>
            <pc:sldMk cId="0" sldId="263"/>
            <ac:spMk id="270" creationId="{4038CB10-1F5C-4D54-9DF7-12586DE5B007}"/>
          </ac:spMkLst>
        </pc:spChg>
        <pc:spChg chg="add del">
          <ac:chgData name="Krishna Morales" userId="7fe5a2fc12b49587" providerId="LiveId" clId="{771199A4-D34A-46F5-8111-70BC87A4897A}" dt="2020-02-24T18:56:20.934" v="2293" actId="26606"/>
          <ac:spMkLst>
            <pc:docMk/>
            <pc:sldMk cId="0" sldId="263"/>
            <ac:spMk id="271" creationId="{640E93D9-F13F-4097-A159-E0A6CEBA8F3B}"/>
          </ac:spMkLst>
        </pc:spChg>
        <pc:spChg chg="add del">
          <ac:chgData name="Krishna Morales" userId="7fe5a2fc12b49587" providerId="LiveId" clId="{771199A4-D34A-46F5-8111-70BC87A4897A}" dt="2020-02-24T18:54:04.277" v="2268" actId="26606"/>
          <ac:spMkLst>
            <pc:docMk/>
            <pc:sldMk cId="0" sldId="263"/>
            <ac:spMk id="272" creationId="{B775CD93-9DF2-48CB-9F57-1BCA9A46C7FA}"/>
          </ac:spMkLst>
        </pc:spChg>
        <pc:spChg chg="add del">
          <ac:chgData name="Krishna Morales" userId="7fe5a2fc12b49587" providerId="LiveId" clId="{771199A4-D34A-46F5-8111-70BC87A4897A}" dt="2020-02-24T18:54:04.277" v="2268" actId="26606"/>
          <ac:spMkLst>
            <pc:docMk/>
            <pc:sldMk cId="0" sldId="263"/>
            <ac:spMk id="273" creationId="{E186B68C-84BC-4A6E-99D1-EE87483C1349}"/>
          </ac:spMkLst>
        </pc:spChg>
        <pc:spChg chg="add del">
          <ac:chgData name="Krishna Morales" userId="7fe5a2fc12b49587" providerId="LiveId" clId="{771199A4-D34A-46F5-8111-70BC87A4897A}" dt="2020-02-24T18:56:20.934" v="2293" actId="26606"/>
          <ac:spMkLst>
            <pc:docMk/>
            <pc:sldMk cId="0" sldId="263"/>
            <ac:spMk id="274" creationId="{BA3D150B-ADB5-401D-8304-C7845A109595}"/>
          </ac:spMkLst>
        </pc:spChg>
        <pc:spChg chg="add del">
          <ac:chgData name="Krishna Morales" userId="7fe5a2fc12b49587" providerId="LiveId" clId="{771199A4-D34A-46F5-8111-70BC87A4897A}" dt="2020-02-24T18:54:10.280" v="2270" actId="26606"/>
          <ac:spMkLst>
            <pc:docMk/>
            <pc:sldMk cId="0" sldId="263"/>
            <ac:spMk id="275" creationId="{9B76D444-2756-434F-AE61-96D69830C13E}"/>
          </ac:spMkLst>
        </pc:spChg>
        <pc:spChg chg="add del">
          <ac:chgData name="Krishna Morales" userId="7fe5a2fc12b49587" providerId="LiveId" clId="{771199A4-D34A-46F5-8111-70BC87A4897A}" dt="2020-02-24T18:56:20.934" v="2293" actId="26606"/>
          <ac:spMkLst>
            <pc:docMk/>
            <pc:sldMk cId="0" sldId="263"/>
            <ac:spMk id="277" creationId="{ACD3AB31-A71C-4414-BA05-CF667CBA34D2}"/>
          </ac:spMkLst>
        </pc:spChg>
        <pc:spChg chg="add del">
          <ac:chgData name="Krishna Morales" userId="7fe5a2fc12b49587" providerId="LiveId" clId="{771199A4-D34A-46F5-8111-70BC87A4897A}" dt="2020-02-24T18:54:11.683" v="2272" actId="26606"/>
          <ac:spMkLst>
            <pc:docMk/>
            <pc:sldMk cId="0" sldId="263"/>
            <ac:spMk id="278" creationId="{EBF87945-A001-489F-9D9B-7D9435F0B9CA}"/>
          </ac:spMkLst>
        </pc:spChg>
        <pc:spChg chg="add del">
          <ac:chgData name="Krishna Morales" userId="7fe5a2fc12b49587" providerId="LiveId" clId="{771199A4-D34A-46F5-8111-70BC87A4897A}" dt="2020-02-24T18:56:47.589" v="2301" actId="26606"/>
          <ac:spMkLst>
            <pc:docMk/>
            <pc:sldMk cId="0" sldId="263"/>
            <ac:spMk id="279" creationId="{2B566528-1B12-4246-9431-5C2D7D081168}"/>
          </ac:spMkLst>
        </pc:spChg>
        <pc:spChg chg="add del">
          <ac:chgData name="Krishna Morales" userId="7fe5a2fc12b49587" providerId="LiveId" clId="{771199A4-D34A-46F5-8111-70BC87A4897A}" dt="2020-02-24T18:54:56.792" v="2282" actId="26606"/>
          <ac:spMkLst>
            <pc:docMk/>
            <pc:sldMk cId="0" sldId="263"/>
            <ac:spMk id="280" creationId="{EBF87945-A001-489F-9D9B-7D9435F0B9CA}"/>
          </ac:spMkLst>
        </pc:spChg>
        <pc:spChg chg="add del">
          <ac:chgData name="Krishna Morales" userId="7fe5a2fc12b49587" providerId="LiveId" clId="{771199A4-D34A-46F5-8111-70BC87A4897A}" dt="2020-02-24T18:56:47.589" v="2301" actId="26606"/>
          <ac:spMkLst>
            <pc:docMk/>
            <pc:sldMk cId="0" sldId="263"/>
            <ac:spMk id="283" creationId="{D3F51FEB-38FB-4F6C-9F7B-2F2AFAB65463}"/>
          </ac:spMkLst>
        </pc:spChg>
        <pc:spChg chg="add del">
          <ac:chgData name="Krishna Morales" userId="7fe5a2fc12b49587" providerId="LiveId" clId="{771199A4-D34A-46F5-8111-70BC87A4897A}" dt="2020-02-24T18:51:38.049" v="2234" actId="26606"/>
          <ac:spMkLst>
            <pc:docMk/>
            <pc:sldMk cId="0" sldId="263"/>
            <ac:spMk id="3078" creationId="{B775CD93-9DF2-48CB-9F57-1BCA9A46C7FA}"/>
          </ac:spMkLst>
        </pc:spChg>
        <pc:spChg chg="add del">
          <ac:chgData name="Krishna Morales" userId="7fe5a2fc12b49587" providerId="LiveId" clId="{771199A4-D34A-46F5-8111-70BC87A4897A}" dt="2020-02-24T18:51:38.049" v="2234" actId="26606"/>
          <ac:spMkLst>
            <pc:docMk/>
            <pc:sldMk cId="0" sldId="263"/>
            <ac:spMk id="3079" creationId="{E186B68C-84BC-4A6E-99D1-EE87483C1349}"/>
          </ac:spMkLst>
        </pc:spChg>
        <pc:spChg chg="add del">
          <ac:chgData name="Krishna Morales" userId="7fe5a2fc12b49587" providerId="LiveId" clId="{771199A4-D34A-46F5-8111-70BC87A4897A}" dt="2020-02-24T18:51:38.049" v="2234" actId="26606"/>
          <ac:spMkLst>
            <pc:docMk/>
            <pc:sldMk cId="0" sldId="263"/>
            <ac:spMk id="3080" creationId="{6166C6D1-23AC-49C4-BA07-238E4E9F8CEB}"/>
          </ac:spMkLst>
        </pc:spChg>
        <pc:grpChg chg="add del">
          <ac:chgData name="Krishna Morales" userId="7fe5a2fc12b49587" providerId="LiveId" clId="{771199A4-D34A-46F5-8111-70BC87A4897A}" dt="2020-02-24T18:56:47.589" v="2301" actId="26606"/>
          <ac:grpSpMkLst>
            <pc:docMk/>
            <pc:sldMk cId="0" sldId="263"/>
            <ac:grpSpMk id="281" creationId="{07EAA094-9CF6-4695-958A-33D9BCAA9474}"/>
          </ac:grpSpMkLst>
        </pc:grpChg>
        <pc:picChg chg="add del mod">
          <ac:chgData name="Krishna Morales" userId="7fe5a2fc12b49587" providerId="LiveId" clId="{771199A4-D34A-46F5-8111-70BC87A4897A}" dt="2020-02-24T18:57:16.420" v="2322" actId="14100"/>
          <ac:picMkLst>
            <pc:docMk/>
            <pc:sldMk cId="0" sldId="263"/>
            <ac:picMk id="2" creationId="{A5626BE8-75A5-4729-BECA-6CD9429A95A8}"/>
          </ac:picMkLst>
        </pc:picChg>
        <pc:picChg chg="add del mod">
          <ac:chgData name="Krishna Morales" userId="7fe5a2fc12b49587" providerId="LiveId" clId="{771199A4-D34A-46F5-8111-70BC87A4897A}" dt="2020-02-24T18:57:10.218" v="2317"/>
          <ac:picMkLst>
            <pc:docMk/>
            <pc:sldMk cId="0" sldId="263"/>
            <ac:picMk id="3" creationId="{03A59014-7E35-416A-8A67-D6CEE5636AF9}"/>
          </ac:picMkLst>
        </pc:picChg>
        <pc:picChg chg="del">
          <ac:chgData name="Krishna Morales" userId="7fe5a2fc12b49587" providerId="LiveId" clId="{771199A4-D34A-46F5-8111-70BC87A4897A}" dt="2020-02-24T18:41:55.437" v="1617" actId="478"/>
          <ac:picMkLst>
            <pc:docMk/>
            <pc:sldMk cId="0" sldId="263"/>
            <ac:picMk id="265" creationId="{00000000-0000-0000-0000-000000000000}"/>
          </ac:picMkLst>
        </pc:picChg>
        <pc:picChg chg="del">
          <ac:chgData name="Krishna Morales" userId="7fe5a2fc12b49587" providerId="LiveId" clId="{771199A4-D34A-46F5-8111-70BC87A4897A}" dt="2020-02-24T18:41:53.375" v="1616" actId="478"/>
          <ac:picMkLst>
            <pc:docMk/>
            <pc:sldMk cId="0" sldId="263"/>
            <ac:picMk id="269" creationId="{00000000-0000-0000-0000-000000000000}"/>
          </ac:picMkLst>
        </pc:picChg>
        <pc:picChg chg="add del mod">
          <ac:chgData name="Krishna Morales" userId="7fe5a2fc12b49587" providerId="LiveId" clId="{771199A4-D34A-46F5-8111-70BC87A4897A}" dt="2020-02-24T18:50:09.261" v="2227"/>
          <ac:picMkLst>
            <pc:docMk/>
            <pc:sldMk cId="0" sldId="263"/>
            <ac:picMk id="3074" creationId="{7933AE92-6C77-4E99-B645-C512FBE1D4B4}"/>
          </ac:picMkLst>
        </pc:picChg>
        <pc:picChg chg="add del mod">
          <ac:chgData name="Krishna Morales" userId="7fe5a2fc12b49587" providerId="LiveId" clId="{771199A4-D34A-46F5-8111-70BC87A4897A}" dt="2020-02-24T18:52:59.706" v="2256" actId="478"/>
          <ac:picMkLst>
            <pc:docMk/>
            <pc:sldMk cId="0" sldId="263"/>
            <ac:picMk id="3076" creationId="{127B0B97-07F0-4A7F-9FDD-C95C7BFF2793}"/>
          </ac:picMkLst>
        </pc:picChg>
        <pc:cxnChg chg="add del">
          <ac:chgData name="Krishna Morales" userId="7fe5a2fc12b49587" providerId="LiveId" clId="{771199A4-D34A-46F5-8111-70BC87A4897A}" dt="2020-02-24T18:54:10.280" v="2270" actId="26606"/>
          <ac:cxnSpMkLst>
            <pc:docMk/>
            <pc:sldMk cId="0" sldId="263"/>
            <ac:cxnSpMk id="276" creationId="{EDF5FE34-0A41-407A-8D94-10FCF68F1D0B}"/>
          </ac:cxnSpMkLst>
        </pc:cxnChg>
        <pc:cxnChg chg="add del">
          <ac:chgData name="Krishna Morales" userId="7fe5a2fc12b49587" providerId="LiveId" clId="{771199A4-D34A-46F5-8111-70BC87A4897A}" dt="2020-02-24T18:57:01.973" v="2307" actId="26606"/>
          <ac:cxnSpMkLst>
            <pc:docMk/>
            <pc:sldMk cId="0" sldId="263"/>
            <ac:cxnSpMk id="285" creationId="{E4A809D5-3600-46D4-A466-67F2349A54FB}"/>
          </ac:cxnSpMkLst>
        </pc:cxnChg>
      </pc:sldChg>
      <pc:sldChg chg="delSp modSp ord">
        <pc:chgData name="Krishna Morales" userId="7fe5a2fc12b49587" providerId="LiveId" clId="{771199A4-D34A-46F5-8111-70BC87A4897A}" dt="2020-02-24T19:26:43.524" v="2691"/>
        <pc:sldMkLst>
          <pc:docMk/>
          <pc:sldMk cId="0" sldId="264"/>
        </pc:sldMkLst>
        <pc:spChg chg="mod">
          <ac:chgData name="Krishna Morales" userId="7fe5a2fc12b49587" providerId="LiveId" clId="{771199A4-D34A-46F5-8111-70BC87A4897A}" dt="2020-02-24T18:39:19.185" v="1431" actId="20577"/>
          <ac:spMkLst>
            <pc:docMk/>
            <pc:sldMk cId="0" sldId="264"/>
            <ac:spMk id="276" creationId="{00000000-0000-0000-0000-000000000000}"/>
          </ac:spMkLst>
        </pc:spChg>
        <pc:picChg chg="del">
          <ac:chgData name="Krishna Morales" userId="7fe5a2fc12b49587" providerId="LiveId" clId="{771199A4-D34A-46F5-8111-70BC87A4897A}" dt="2020-02-24T18:39:22.488" v="1432" actId="478"/>
          <ac:picMkLst>
            <pc:docMk/>
            <pc:sldMk cId="0" sldId="264"/>
            <ac:picMk id="277" creationId="{00000000-0000-0000-0000-000000000000}"/>
          </ac:picMkLst>
        </pc:picChg>
      </pc:sldChg>
      <pc:sldChg chg="del">
        <pc:chgData name="Krishna Morales" userId="7fe5a2fc12b49587" providerId="LiveId" clId="{771199A4-D34A-46F5-8111-70BC87A4897A}" dt="2020-02-24T20:52:46.503" v="5610" actId="47"/>
        <pc:sldMkLst>
          <pc:docMk/>
          <pc:sldMk cId="0" sldId="265"/>
        </pc:sldMkLst>
      </pc:sldChg>
      <pc:sldChg chg="delSp modSp ord">
        <pc:chgData name="Krishna Morales" userId="7fe5a2fc12b49587" providerId="LiveId" clId="{771199A4-D34A-46F5-8111-70BC87A4897A}" dt="2020-02-24T20:39:31.811" v="5291" actId="255"/>
        <pc:sldMkLst>
          <pc:docMk/>
          <pc:sldMk cId="0" sldId="266"/>
        </pc:sldMkLst>
        <pc:spChg chg="mod">
          <ac:chgData name="Krishna Morales" userId="7fe5a2fc12b49587" providerId="LiveId" clId="{771199A4-D34A-46F5-8111-70BC87A4897A}" dt="2020-02-24T20:39:31.811" v="5291" actId="255"/>
          <ac:spMkLst>
            <pc:docMk/>
            <pc:sldMk cId="0" sldId="266"/>
            <ac:spMk id="301" creationId="{00000000-0000-0000-0000-000000000000}"/>
          </ac:spMkLst>
        </pc:spChg>
        <pc:spChg chg="mod">
          <ac:chgData name="Krishna Morales" userId="7fe5a2fc12b49587" providerId="LiveId" clId="{771199A4-D34A-46F5-8111-70BC87A4897A}" dt="2020-02-24T20:23:23.740" v="3891" actId="20577"/>
          <ac:spMkLst>
            <pc:docMk/>
            <pc:sldMk cId="0" sldId="266"/>
            <ac:spMk id="302" creationId="{00000000-0000-0000-0000-000000000000}"/>
          </ac:spMkLst>
        </pc:spChg>
        <pc:picChg chg="del">
          <ac:chgData name="Krishna Morales" userId="7fe5a2fc12b49587" providerId="LiveId" clId="{771199A4-D34A-46F5-8111-70BC87A4897A}" dt="2020-02-24T20:24:34.995" v="3992" actId="478"/>
          <ac:picMkLst>
            <pc:docMk/>
            <pc:sldMk cId="0" sldId="266"/>
            <ac:picMk id="303" creationId="{00000000-0000-0000-0000-000000000000}"/>
          </ac:picMkLst>
        </pc:picChg>
        <pc:picChg chg="del">
          <ac:chgData name="Krishna Morales" userId="7fe5a2fc12b49587" providerId="LiveId" clId="{771199A4-D34A-46F5-8111-70BC87A4897A}" dt="2020-02-24T20:23:27.731" v="3892" actId="478"/>
          <ac:picMkLst>
            <pc:docMk/>
            <pc:sldMk cId="0" sldId="266"/>
            <ac:picMk id="304" creationId="{00000000-0000-0000-0000-000000000000}"/>
          </ac:picMkLst>
        </pc:picChg>
      </pc:sldChg>
      <pc:sldChg chg="addSp delSp modSp ord modAnim">
        <pc:chgData name="Krishna Morales" userId="7fe5a2fc12b49587" providerId="LiveId" clId="{771199A4-D34A-46F5-8111-70BC87A4897A}" dt="2020-02-24T20:47:07.914" v="5441"/>
        <pc:sldMkLst>
          <pc:docMk/>
          <pc:sldMk cId="0" sldId="267"/>
        </pc:sldMkLst>
        <pc:spChg chg="add mod">
          <ac:chgData name="Krishna Morales" userId="7fe5a2fc12b49587" providerId="LiveId" clId="{771199A4-D34A-46F5-8111-70BC87A4897A}" dt="2020-02-24T19:15:27.946" v="2686" actId="208"/>
          <ac:spMkLst>
            <pc:docMk/>
            <pc:sldMk cId="0" sldId="267"/>
            <ac:spMk id="4" creationId="{7A4041C2-6137-42C5-95CE-9F324FBC580D}"/>
          </ac:spMkLst>
        </pc:spChg>
        <pc:spChg chg="add mod">
          <ac:chgData name="Krishna Morales" userId="7fe5a2fc12b49587" providerId="LiveId" clId="{771199A4-D34A-46F5-8111-70BC87A4897A}" dt="2020-02-24T20:05:08.593" v="3264" actId="14100"/>
          <ac:spMkLst>
            <pc:docMk/>
            <pc:sldMk cId="0" sldId="267"/>
            <ac:spMk id="5" creationId="{0B8C5CBC-E6A6-4FE3-8052-BA9F9762AE69}"/>
          </ac:spMkLst>
        </pc:spChg>
        <pc:spChg chg="add mod">
          <ac:chgData name="Krishna Morales" userId="7fe5a2fc12b49587" providerId="LiveId" clId="{771199A4-D34A-46F5-8111-70BC87A4897A}" dt="2020-02-24T20:04:17.997" v="3257" actId="1076"/>
          <ac:spMkLst>
            <pc:docMk/>
            <pc:sldMk cId="0" sldId="267"/>
            <ac:spMk id="8" creationId="{DA7F8DA2-33B3-4A1C-8EB7-1D122A3081F6}"/>
          </ac:spMkLst>
        </pc:spChg>
        <pc:spChg chg="add mod">
          <ac:chgData name="Krishna Morales" userId="7fe5a2fc12b49587" providerId="LiveId" clId="{771199A4-D34A-46F5-8111-70BC87A4897A}" dt="2020-02-24T20:04:59.931" v="3262" actId="14100"/>
          <ac:spMkLst>
            <pc:docMk/>
            <pc:sldMk cId="0" sldId="267"/>
            <ac:spMk id="12" creationId="{4B1533FE-12AB-4891-9DF0-A68DDA52FF4E}"/>
          </ac:spMkLst>
        </pc:spChg>
        <pc:spChg chg="del">
          <ac:chgData name="Krishna Morales" userId="7fe5a2fc12b49587" providerId="LiveId" clId="{771199A4-D34A-46F5-8111-70BC87A4897A}" dt="2020-02-24T19:06:46.033" v="2461" actId="478"/>
          <ac:spMkLst>
            <pc:docMk/>
            <pc:sldMk cId="0" sldId="267"/>
            <ac:spMk id="310" creationId="{00000000-0000-0000-0000-000000000000}"/>
          </ac:spMkLst>
        </pc:spChg>
        <pc:spChg chg="del mod">
          <ac:chgData name="Krishna Morales" userId="7fe5a2fc12b49587" providerId="LiveId" clId="{771199A4-D34A-46F5-8111-70BC87A4897A}" dt="2020-02-24T19:06:51.697" v="2464" actId="478"/>
          <ac:spMkLst>
            <pc:docMk/>
            <pc:sldMk cId="0" sldId="267"/>
            <ac:spMk id="312" creationId="{00000000-0000-0000-0000-000000000000}"/>
          </ac:spMkLst>
        </pc:spChg>
        <pc:spChg chg="mod">
          <ac:chgData name="Krishna Morales" userId="7fe5a2fc12b49587" providerId="LiveId" clId="{771199A4-D34A-46F5-8111-70BC87A4897A}" dt="2020-02-24T19:27:44.914" v="2723" actId="20577"/>
          <ac:spMkLst>
            <pc:docMk/>
            <pc:sldMk cId="0" sldId="267"/>
            <ac:spMk id="313" creationId="{00000000-0000-0000-0000-000000000000}"/>
          </ac:spMkLst>
        </pc:spChg>
        <pc:picChg chg="add mod">
          <ac:chgData name="Krishna Morales" userId="7fe5a2fc12b49587" providerId="LiveId" clId="{771199A4-D34A-46F5-8111-70BC87A4897A}" dt="2020-02-24T20:04:14.199" v="3256" actId="1076"/>
          <ac:picMkLst>
            <pc:docMk/>
            <pc:sldMk cId="0" sldId="267"/>
            <ac:picMk id="2" creationId="{D5D17E39-F7A0-4EE0-AA50-0C0C27DC6F74}"/>
          </ac:picMkLst>
        </pc:picChg>
        <pc:picChg chg="add mod">
          <ac:chgData name="Krishna Morales" userId="7fe5a2fc12b49587" providerId="LiveId" clId="{771199A4-D34A-46F5-8111-70BC87A4897A}" dt="2020-02-24T20:03:57.955" v="3255" actId="1076"/>
          <ac:picMkLst>
            <pc:docMk/>
            <pc:sldMk cId="0" sldId="267"/>
            <ac:picMk id="3" creationId="{7DB0ECBF-466F-4332-9BCC-CFC18E0AF599}"/>
          </ac:picMkLst>
        </pc:picChg>
        <pc:picChg chg="del">
          <ac:chgData name="Krishna Morales" userId="7fe5a2fc12b49587" providerId="LiveId" clId="{771199A4-D34A-46F5-8111-70BC87A4897A}" dt="2020-02-24T19:06:47.635" v="2462" actId="478"/>
          <ac:picMkLst>
            <pc:docMk/>
            <pc:sldMk cId="0" sldId="267"/>
            <ac:picMk id="309" creationId="{00000000-0000-0000-0000-000000000000}"/>
          </ac:picMkLst>
        </pc:picChg>
        <pc:picChg chg="del">
          <ac:chgData name="Krishna Morales" userId="7fe5a2fc12b49587" providerId="LiveId" clId="{771199A4-D34A-46F5-8111-70BC87A4897A}" dt="2020-02-24T19:11:40.456" v="2624" actId="478"/>
          <ac:picMkLst>
            <pc:docMk/>
            <pc:sldMk cId="0" sldId="267"/>
            <ac:picMk id="311" creationId="{00000000-0000-0000-0000-000000000000}"/>
          </ac:picMkLst>
        </pc:picChg>
      </pc:sldChg>
      <pc:sldChg chg="del">
        <pc:chgData name="Krishna Morales" userId="7fe5a2fc12b49587" providerId="LiveId" clId="{771199A4-D34A-46F5-8111-70BC87A4897A}" dt="2020-02-24T20:52:48.615" v="5612" actId="47"/>
        <pc:sldMkLst>
          <pc:docMk/>
          <pc:sldMk cId="0" sldId="268"/>
        </pc:sldMkLst>
      </pc:sldChg>
      <pc:sldChg chg="del ord">
        <pc:chgData name="Krishna Morales" userId="7fe5a2fc12b49587" providerId="LiveId" clId="{771199A4-D34A-46F5-8111-70BC87A4897A}" dt="2020-02-24T20:52:49.105" v="5613" actId="47"/>
        <pc:sldMkLst>
          <pc:docMk/>
          <pc:sldMk cId="0" sldId="269"/>
        </pc:sldMkLst>
      </pc:sldChg>
      <pc:sldChg chg="addSp delSp modSp ord">
        <pc:chgData name="Krishna Morales" userId="7fe5a2fc12b49587" providerId="LiveId" clId="{771199A4-D34A-46F5-8111-70BC87A4897A}" dt="2020-02-24T20:39:49.286" v="5294" actId="255"/>
        <pc:sldMkLst>
          <pc:docMk/>
          <pc:sldMk cId="0" sldId="270"/>
        </pc:sldMkLst>
        <pc:spChg chg="add mod">
          <ac:chgData name="Krishna Morales" userId="7fe5a2fc12b49587" providerId="LiveId" clId="{771199A4-D34A-46F5-8111-70BC87A4897A}" dt="2020-02-24T20:36:09.793" v="4931" actId="6549"/>
          <ac:spMkLst>
            <pc:docMk/>
            <pc:sldMk cId="0" sldId="270"/>
            <ac:spMk id="20" creationId="{D2D34953-1489-4EBA-BE6C-6FC758BFA057}"/>
          </ac:spMkLst>
        </pc:spChg>
        <pc:spChg chg="add mod">
          <ac:chgData name="Krishna Morales" userId="7fe5a2fc12b49587" providerId="LiveId" clId="{771199A4-D34A-46F5-8111-70BC87A4897A}" dt="2020-02-24T20:35:18.986" v="4888" actId="14100"/>
          <ac:spMkLst>
            <pc:docMk/>
            <pc:sldMk cId="0" sldId="270"/>
            <ac:spMk id="21" creationId="{78B1C5B7-71AB-4422-A90C-24149ED8CF17}"/>
          </ac:spMkLst>
        </pc:spChg>
        <pc:spChg chg="mod">
          <ac:chgData name="Krishna Morales" userId="7fe5a2fc12b49587" providerId="LiveId" clId="{771199A4-D34A-46F5-8111-70BC87A4897A}" dt="2020-02-24T20:28:08.936" v="4305" actId="14100"/>
          <ac:spMkLst>
            <pc:docMk/>
            <pc:sldMk cId="0" sldId="270"/>
            <ac:spMk id="335" creationId="{00000000-0000-0000-0000-000000000000}"/>
          </ac:spMkLst>
        </pc:spChg>
        <pc:spChg chg="mod">
          <ac:chgData name="Krishna Morales" userId="7fe5a2fc12b49587" providerId="LiveId" clId="{771199A4-D34A-46F5-8111-70BC87A4897A}" dt="2020-02-24T20:28:08.936" v="4305" actId="14100"/>
          <ac:spMkLst>
            <pc:docMk/>
            <pc:sldMk cId="0" sldId="270"/>
            <ac:spMk id="336" creationId="{00000000-0000-0000-0000-000000000000}"/>
          </ac:spMkLst>
        </pc:spChg>
        <pc:spChg chg="mod">
          <ac:chgData name="Krishna Morales" userId="7fe5a2fc12b49587" providerId="LiveId" clId="{771199A4-D34A-46F5-8111-70BC87A4897A}" dt="2020-02-24T20:28:08.936" v="4305" actId="14100"/>
          <ac:spMkLst>
            <pc:docMk/>
            <pc:sldMk cId="0" sldId="270"/>
            <ac:spMk id="337" creationId="{00000000-0000-0000-0000-000000000000}"/>
          </ac:spMkLst>
        </pc:spChg>
        <pc:spChg chg="mod">
          <ac:chgData name="Krishna Morales" userId="7fe5a2fc12b49587" providerId="LiveId" clId="{771199A4-D34A-46F5-8111-70BC87A4897A}" dt="2020-02-24T20:28:42.052" v="4322" actId="20577"/>
          <ac:spMkLst>
            <pc:docMk/>
            <pc:sldMk cId="0" sldId="270"/>
            <ac:spMk id="338" creationId="{00000000-0000-0000-0000-000000000000}"/>
          </ac:spMkLst>
        </pc:spChg>
        <pc:spChg chg="mod">
          <ac:chgData name="Krishna Morales" userId="7fe5a2fc12b49587" providerId="LiveId" clId="{771199A4-D34A-46F5-8111-70BC87A4897A}" dt="2020-02-24T20:34:39.446" v="4883" actId="20577"/>
          <ac:spMkLst>
            <pc:docMk/>
            <pc:sldMk cId="0" sldId="270"/>
            <ac:spMk id="339" creationId="{00000000-0000-0000-0000-000000000000}"/>
          </ac:spMkLst>
        </pc:spChg>
        <pc:spChg chg="mod">
          <ac:chgData name="Krishna Morales" userId="7fe5a2fc12b49587" providerId="LiveId" clId="{771199A4-D34A-46F5-8111-70BC87A4897A}" dt="2020-02-24T20:29:57.828" v="4444" actId="20577"/>
          <ac:spMkLst>
            <pc:docMk/>
            <pc:sldMk cId="0" sldId="270"/>
            <ac:spMk id="340" creationId="{00000000-0000-0000-0000-000000000000}"/>
          </ac:spMkLst>
        </pc:spChg>
        <pc:spChg chg="mod">
          <ac:chgData name="Krishna Morales" userId="7fe5a2fc12b49587" providerId="LiveId" clId="{771199A4-D34A-46F5-8111-70BC87A4897A}" dt="2020-02-24T20:31:38.519" v="4633" actId="1076"/>
          <ac:spMkLst>
            <pc:docMk/>
            <pc:sldMk cId="0" sldId="270"/>
            <ac:spMk id="341" creationId="{00000000-0000-0000-0000-000000000000}"/>
          </ac:spMkLst>
        </pc:spChg>
        <pc:spChg chg="mod">
          <ac:chgData name="Krishna Morales" userId="7fe5a2fc12b49587" providerId="LiveId" clId="{771199A4-D34A-46F5-8111-70BC87A4897A}" dt="2020-02-24T20:28:34.840" v="4309" actId="1076"/>
          <ac:spMkLst>
            <pc:docMk/>
            <pc:sldMk cId="0" sldId="270"/>
            <ac:spMk id="342" creationId="{00000000-0000-0000-0000-000000000000}"/>
          </ac:spMkLst>
        </pc:spChg>
        <pc:spChg chg="mod">
          <ac:chgData name="Krishna Morales" userId="7fe5a2fc12b49587" providerId="LiveId" clId="{771199A4-D34A-46F5-8111-70BC87A4897A}" dt="2020-02-24T20:31:27.968" v="4631" actId="1076"/>
          <ac:spMkLst>
            <pc:docMk/>
            <pc:sldMk cId="0" sldId="270"/>
            <ac:spMk id="343" creationId="{00000000-0000-0000-0000-000000000000}"/>
          </ac:spMkLst>
        </pc:spChg>
        <pc:spChg chg="mod">
          <ac:chgData name="Krishna Morales" userId="7fe5a2fc12b49587" providerId="LiveId" clId="{771199A4-D34A-46F5-8111-70BC87A4897A}" dt="2020-02-24T20:34:33.044" v="4871" actId="20577"/>
          <ac:spMkLst>
            <pc:docMk/>
            <pc:sldMk cId="0" sldId="270"/>
            <ac:spMk id="347" creationId="{00000000-0000-0000-0000-000000000000}"/>
          </ac:spMkLst>
        </pc:spChg>
        <pc:spChg chg="mod">
          <ac:chgData name="Krishna Morales" userId="7fe5a2fc12b49587" providerId="LiveId" clId="{771199A4-D34A-46F5-8111-70BC87A4897A}" dt="2020-02-24T20:39:44.404" v="5293" actId="255"/>
          <ac:spMkLst>
            <pc:docMk/>
            <pc:sldMk cId="0" sldId="270"/>
            <ac:spMk id="348" creationId="{00000000-0000-0000-0000-000000000000}"/>
          </ac:spMkLst>
        </pc:spChg>
        <pc:spChg chg="mod">
          <ac:chgData name="Krishna Morales" userId="7fe5a2fc12b49587" providerId="LiveId" clId="{771199A4-D34A-46F5-8111-70BC87A4897A}" dt="2020-02-24T20:39:49.286" v="5294" actId="255"/>
          <ac:spMkLst>
            <pc:docMk/>
            <pc:sldMk cId="0" sldId="270"/>
            <ac:spMk id="349" creationId="{00000000-0000-0000-0000-000000000000}"/>
          </ac:spMkLst>
        </pc:spChg>
        <pc:spChg chg="mod">
          <ac:chgData name="Krishna Morales" userId="7fe5a2fc12b49587" providerId="LiveId" clId="{771199A4-D34A-46F5-8111-70BC87A4897A}" dt="2020-02-24T20:39:39.895" v="5292" actId="255"/>
          <ac:spMkLst>
            <pc:docMk/>
            <pc:sldMk cId="0" sldId="270"/>
            <ac:spMk id="350" creationId="{00000000-0000-0000-0000-000000000000}"/>
          </ac:spMkLst>
        </pc:spChg>
        <pc:spChg chg="del">
          <ac:chgData name="Krishna Morales" userId="7fe5a2fc12b49587" providerId="LiveId" clId="{771199A4-D34A-46F5-8111-70BC87A4897A}" dt="2020-02-24T20:27:20.052" v="4299" actId="478"/>
          <ac:spMkLst>
            <pc:docMk/>
            <pc:sldMk cId="0" sldId="270"/>
            <ac:spMk id="352" creationId="{00000000-0000-0000-0000-000000000000}"/>
          </ac:spMkLst>
        </pc:spChg>
        <pc:picChg chg="mod">
          <ac:chgData name="Krishna Morales" userId="7fe5a2fc12b49587" providerId="LiveId" clId="{771199A4-D34A-46F5-8111-70BC87A4897A}" dt="2020-02-24T20:28:34.840" v="4309" actId="1076"/>
          <ac:picMkLst>
            <pc:docMk/>
            <pc:sldMk cId="0" sldId="270"/>
            <ac:picMk id="344" creationId="{00000000-0000-0000-0000-000000000000}"/>
          </ac:picMkLst>
        </pc:picChg>
        <pc:picChg chg="mod">
          <ac:chgData name="Krishna Morales" userId="7fe5a2fc12b49587" providerId="LiveId" clId="{771199A4-D34A-46F5-8111-70BC87A4897A}" dt="2020-02-24T20:31:41.387" v="4634" actId="1076"/>
          <ac:picMkLst>
            <pc:docMk/>
            <pc:sldMk cId="0" sldId="270"/>
            <ac:picMk id="345" creationId="{00000000-0000-0000-0000-000000000000}"/>
          </ac:picMkLst>
        </pc:picChg>
        <pc:picChg chg="mod">
          <ac:chgData name="Krishna Morales" userId="7fe5a2fc12b49587" providerId="LiveId" clId="{771199A4-D34A-46F5-8111-70BC87A4897A}" dt="2020-02-24T20:31:30.572" v="4632" actId="1076"/>
          <ac:picMkLst>
            <pc:docMk/>
            <pc:sldMk cId="0" sldId="270"/>
            <ac:picMk id="346" creationId="{00000000-0000-0000-0000-000000000000}"/>
          </ac:picMkLst>
        </pc:picChg>
        <pc:picChg chg="del">
          <ac:chgData name="Krishna Morales" userId="7fe5a2fc12b49587" providerId="LiveId" clId="{771199A4-D34A-46F5-8111-70BC87A4897A}" dt="2020-02-24T20:28:36.469" v="4310" actId="478"/>
          <ac:picMkLst>
            <pc:docMk/>
            <pc:sldMk cId="0" sldId="270"/>
            <ac:picMk id="351" creationId="{00000000-0000-0000-0000-000000000000}"/>
          </ac:picMkLst>
        </pc:picChg>
      </pc:sldChg>
      <pc:sldChg chg="del">
        <pc:chgData name="Krishna Morales" userId="7fe5a2fc12b49587" providerId="LiveId" clId="{771199A4-D34A-46F5-8111-70BC87A4897A}" dt="2020-02-24T20:52:49.614" v="5614" actId="47"/>
        <pc:sldMkLst>
          <pc:docMk/>
          <pc:sldMk cId="0" sldId="271"/>
        </pc:sldMkLst>
      </pc:sldChg>
      <pc:sldChg chg="del">
        <pc:chgData name="Krishna Morales" userId="7fe5a2fc12b49587" providerId="LiveId" clId="{771199A4-D34A-46F5-8111-70BC87A4897A}" dt="2020-02-24T20:52:58.839" v="5615" actId="47"/>
        <pc:sldMkLst>
          <pc:docMk/>
          <pc:sldMk cId="0" sldId="272"/>
        </pc:sldMkLst>
      </pc:sldChg>
      <pc:sldChg chg="modSp ord">
        <pc:chgData name="Krishna Morales" userId="7fe5a2fc12b49587" providerId="LiveId" clId="{771199A4-D34A-46F5-8111-70BC87A4897A}" dt="2020-02-24T19:27:36.764" v="2715" actId="20577"/>
        <pc:sldMkLst>
          <pc:docMk/>
          <pc:sldMk cId="0" sldId="273"/>
        </pc:sldMkLst>
        <pc:spChg chg="mod">
          <ac:chgData name="Krishna Morales" userId="7fe5a2fc12b49587" providerId="LiveId" clId="{771199A4-D34A-46F5-8111-70BC87A4897A}" dt="2020-02-24T19:27:36.764" v="2715" actId="20577"/>
          <ac:spMkLst>
            <pc:docMk/>
            <pc:sldMk cId="0" sldId="273"/>
            <ac:spMk id="435" creationId="{00000000-0000-0000-0000-000000000000}"/>
          </ac:spMkLst>
        </pc:spChg>
      </pc:sldChg>
      <pc:sldChg chg="del">
        <pc:chgData name="Krishna Morales" userId="7fe5a2fc12b49587" providerId="LiveId" clId="{771199A4-D34A-46F5-8111-70BC87A4897A}" dt="2020-02-24T20:53:01.101" v="5617" actId="47"/>
        <pc:sldMkLst>
          <pc:docMk/>
          <pc:sldMk cId="0" sldId="274"/>
        </pc:sldMkLst>
      </pc:sldChg>
      <pc:sldChg chg="del">
        <pc:chgData name="Krishna Morales" userId="7fe5a2fc12b49587" providerId="LiveId" clId="{771199A4-D34A-46F5-8111-70BC87A4897A}" dt="2020-02-24T20:53:04.681" v="5618" actId="47"/>
        <pc:sldMkLst>
          <pc:docMk/>
          <pc:sldMk cId="0" sldId="275"/>
        </pc:sldMkLst>
      </pc:sldChg>
      <pc:sldChg chg="del">
        <pc:chgData name="Krishna Morales" userId="7fe5a2fc12b49587" providerId="LiveId" clId="{771199A4-D34A-46F5-8111-70BC87A4897A}" dt="2020-02-24T20:53:07.420" v="5619" actId="47"/>
        <pc:sldMkLst>
          <pc:docMk/>
          <pc:sldMk cId="0" sldId="276"/>
        </pc:sldMkLst>
      </pc:sldChg>
      <pc:sldChg chg="del">
        <pc:chgData name="Krishna Morales" userId="7fe5a2fc12b49587" providerId="LiveId" clId="{771199A4-D34A-46F5-8111-70BC87A4897A}" dt="2020-02-24T20:53:09.261" v="5620" actId="47"/>
        <pc:sldMkLst>
          <pc:docMk/>
          <pc:sldMk cId="0" sldId="277"/>
        </pc:sldMkLst>
      </pc:sldChg>
      <pc:sldChg chg="del">
        <pc:chgData name="Krishna Morales" userId="7fe5a2fc12b49587" providerId="LiveId" clId="{771199A4-D34A-46F5-8111-70BC87A4897A}" dt="2020-02-24T20:53:00.056" v="5616" actId="47"/>
        <pc:sldMkLst>
          <pc:docMk/>
          <pc:sldMk cId="0" sldId="278"/>
        </pc:sldMkLst>
      </pc:sldChg>
      <pc:sldChg chg="del">
        <pc:chgData name="Krishna Morales" userId="7fe5a2fc12b49587" providerId="LiveId" clId="{771199A4-D34A-46F5-8111-70BC87A4897A}" dt="2020-02-24T20:53:10.131" v="5621" actId="47"/>
        <pc:sldMkLst>
          <pc:docMk/>
          <pc:sldMk cId="0" sldId="279"/>
        </pc:sldMkLst>
      </pc:sldChg>
      <pc:sldChg chg="del">
        <pc:chgData name="Krishna Morales" userId="7fe5a2fc12b49587" providerId="LiveId" clId="{771199A4-D34A-46F5-8111-70BC87A4897A}" dt="2020-02-24T20:53:10.396" v="5622" actId="47"/>
        <pc:sldMkLst>
          <pc:docMk/>
          <pc:sldMk cId="0" sldId="280"/>
        </pc:sldMkLst>
      </pc:sldChg>
      <pc:sldChg chg="del">
        <pc:chgData name="Krishna Morales" userId="7fe5a2fc12b49587" providerId="LiveId" clId="{771199A4-D34A-46F5-8111-70BC87A4897A}" dt="2020-02-24T20:53:10.552" v="5623" actId="47"/>
        <pc:sldMkLst>
          <pc:docMk/>
          <pc:sldMk cId="0" sldId="281"/>
        </pc:sldMkLst>
      </pc:sldChg>
      <pc:sldChg chg="modSp ord">
        <pc:chgData name="Krishna Morales" userId="7fe5a2fc12b49587" providerId="LiveId" clId="{771199A4-D34A-46F5-8111-70BC87A4897A}" dt="2020-02-24T20:32:31.107" v="4722" actId="1076"/>
        <pc:sldMkLst>
          <pc:docMk/>
          <pc:sldMk cId="0" sldId="282"/>
        </pc:sldMkLst>
        <pc:spChg chg="mod">
          <ac:chgData name="Krishna Morales" userId="7fe5a2fc12b49587" providerId="LiveId" clId="{771199A4-D34A-46F5-8111-70BC87A4897A}" dt="2020-02-24T20:32:31.107" v="4722" actId="1076"/>
          <ac:spMkLst>
            <pc:docMk/>
            <pc:sldMk cId="0" sldId="282"/>
            <ac:spMk id="556" creationId="{00000000-0000-0000-0000-000000000000}"/>
          </ac:spMkLst>
        </pc:spChg>
      </pc:sldChg>
      <pc:sldChg chg="del">
        <pc:chgData name="Krishna Morales" userId="7fe5a2fc12b49587" providerId="LiveId" clId="{771199A4-D34A-46F5-8111-70BC87A4897A}" dt="2020-02-24T20:53:12.045" v="5624" actId="47"/>
        <pc:sldMkLst>
          <pc:docMk/>
          <pc:sldMk cId="0" sldId="283"/>
        </pc:sldMkLst>
      </pc:sldChg>
      <pc:sldChg chg="addSp delSp modSp ord delAnim modAnim">
        <pc:chgData name="Krishna Morales" userId="7fe5a2fc12b49587" providerId="LiveId" clId="{771199A4-D34A-46F5-8111-70BC87A4897A}" dt="2020-02-24T20:52:28.230" v="5608" actId="20577"/>
        <pc:sldMkLst>
          <pc:docMk/>
          <pc:sldMk cId="0" sldId="284"/>
        </pc:sldMkLst>
        <pc:spChg chg="mod">
          <ac:chgData name="Krishna Morales" userId="7fe5a2fc12b49587" providerId="LiveId" clId="{771199A4-D34A-46F5-8111-70BC87A4897A}" dt="2020-02-24T20:52:28.230" v="5608" actId="20577"/>
          <ac:spMkLst>
            <pc:docMk/>
            <pc:sldMk cId="0" sldId="284"/>
            <ac:spMk id="583" creationId="{00000000-0000-0000-0000-000000000000}"/>
          </ac:spMkLst>
        </pc:spChg>
        <pc:picChg chg="add mod">
          <ac:chgData name="Krishna Morales" userId="7fe5a2fc12b49587" providerId="LiveId" clId="{771199A4-D34A-46F5-8111-70BC87A4897A}" dt="2020-02-24T20:45:51.126" v="5429" actId="1076"/>
          <ac:picMkLst>
            <pc:docMk/>
            <pc:sldMk cId="0" sldId="284"/>
            <ac:picMk id="2" creationId="{393C4EE0-541C-4DA0-8C72-3AF172DD2935}"/>
          </ac:picMkLst>
        </pc:picChg>
        <pc:picChg chg="add mod">
          <ac:chgData name="Krishna Morales" userId="7fe5a2fc12b49587" providerId="LiveId" clId="{771199A4-D34A-46F5-8111-70BC87A4897A}" dt="2020-02-24T20:46:06.957" v="5433" actId="1076"/>
          <ac:picMkLst>
            <pc:docMk/>
            <pc:sldMk cId="0" sldId="284"/>
            <ac:picMk id="3" creationId="{081EFD1A-22E1-467A-8563-8608894BF652}"/>
          </ac:picMkLst>
        </pc:picChg>
        <pc:picChg chg="add mod">
          <ac:chgData name="Krishna Morales" userId="7fe5a2fc12b49587" providerId="LiveId" clId="{771199A4-D34A-46F5-8111-70BC87A4897A}" dt="2020-02-24T20:46:08.969" v="5434" actId="1076"/>
          <ac:picMkLst>
            <pc:docMk/>
            <pc:sldMk cId="0" sldId="284"/>
            <ac:picMk id="4" creationId="{F9A150F3-0B96-43FC-A8EF-8509CBC84E6E}"/>
          </ac:picMkLst>
        </pc:picChg>
        <pc:picChg chg="add mod">
          <ac:chgData name="Krishna Morales" userId="7fe5a2fc12b49587" providerId="LiveId" clId="{771199A4-D34A-46F5-8111-70BC87A4897A}" dt="2020-02-24T20:46:12.632" v="5435" actId="1076"/>
          <ac:picMkLst>
            <pc:docMk/>
            <pc:sldMk cId="0" sldId="284"/>
            <ac:picMk id="5" creationId="{57C0FA8E-7D8B-4EBF-B64B-36C5F9A803C1}"/>
          </ac:picMkLst>
        </pc:picChg>
        <pc:picChg chg="del">
          <ac:chgData name="Krishna Morales" userId="7fe5a2fc12b49587" providerId="LiveId" clId="{771199A4-D34A-46F5-8111-70BC87A4897A}" dt="2020-02-24T19:57:02.051" v="3036" actId="478"/>
          <ac:picMkLst>
            <pc:docMk/>
            <pc:sldMk cId="0" sldId="284"/>
            <ac:picMk id="571" creationId="{00000000-0000-0000-0000-000000000000}"/>
          </ac:picMkLst>
        </pc:picChg>
        <pc:picChg chg="del">
          <ac:chgData name="Krishna Morales" userId="7fe5a2fc12b49587" providerId="LiveId" clId="{771199A4-D34A-46F5-8111-70BC87A4897A}" dt="2020-02-24T19:56:35.170" v="3022" actId="478"/>
          <ac:picMkLst>
            <pc:docMk/>
            <pc:sldMk cId="0" sldId="284"/>
            <ac:picMk id="574" creationId="{00000000-0000-0000-0000-000000000000}"/>
          </ac:picMkLst>
        </pc:picChg>
        <pc:cxnChg chg="del">
          <ac:chgData name="Krishna Morales" userId="7fe5a2fc12b49587" providerId="LiveId" clId="{771199A4-D34A-46F5-8111-70BC87A4897A}" dt="2020-02-24T19:56:49.676" v="3025" actId="478"/>
          <ac:cxnSpMkLst>
            <pc:docMk/>
            <pc:sldMk cId="0" sldId="284"/>
            <ac:cxnSpMk id="575" creationId="{00000000-0000-0000-0000-000000000000}"/>
          </ac:cxnSpMkLst>
        </pc:cxnChg>
        <pc:cxnChg chg="del">
          <ac:chgData name="Krishna Morales" userId="7fe5a2fc12b49587" providerId="LiveId" clId="{771199A4-D34A-46F5-8111-70BC87A4897A}" dt="2020-02-24T19:56:51.453" v="3027" actId="478"/>
          <ac:cxnSpMkLst>
            <pc:docMk/>
            <pc:sldMk cId="0" sldId="284"/>
            <ac:cxnSpMk id="576" creationId="{00000000-0000-0000-0000-000000000000}"/>
          </ac:cxnSpMkLst>
        </pc:cxnChg>
        <pc:cxnChg chg="del">
          <ac:chgData name="Krishna Morales" userId="7fe5a2fc12b49587" providerId="LiveId" clId="{771199A4-D34A-46F5-8111-70BC87A4897A}" dt="2020-02-24T19:56:54.196" v="3030" actId="478"/>
          <ac:cxnSpMkLst>
            <pc:docMk/>
            <pc:sldMk cId="0" sldId="284"/>
            <ac:cxnSpMk id="577" creationId="{00000000-0000-0000-0000-000000000000}"/>
          </ac:cxnSpMkLst>
        </pc:cxnChg>
        <pc:cxnChg chg="del">
          <ac:chgData name="Krishna Morales" userId="7fe5a2fc12b49587" providerId="LiveId" clId="{771199A4-D34A-46F5-8111-70BC87A4897A}" dt="2020-02-24T19:56:50.484" v="3026" actId="478"/>
          <ac:cxnSpMkLst>
            <pc:docMk/>
            <pc:sldMk cId="0" sldId="284"/>
            <ac:cxnSpMk id="578" creationId="{00000000-0000-0000-0000-000000000000}"/>
          </ac:cxnSpMkLst>
        </pc:cxnChg>
        <pc:cxnChg chg="del">
          <ac:chgData name="Krishna Morales" userId="7fe5a2fc12b49587" providerId="LiveId" clId="{771199A4-D34A-46F5-8111-70BC87A4897A}" dt="2020-02-24T19:56:52.971" v="3029" actId="478"/>
          <ac:cxnSpMkLst>
            <pc:docMk/>
            <pc:sldMk cId="0" sldId="284"/>
            <ac:cxnSpMk id="579" creationId="{00000000-0000-0000-0000-000000000000}"/>
          </ac:cxnSpMkLst>
        </pc:cxnChg>
        <pc:cxnChg chg="del">
          <ac:chgData name="Krishna Morales" userId="7fe5a2fc12b49587" providerId="LiveId" clId="{771199A4-D34A-46F5-8111-70BC87A4897A}" dt="2020-02-24T19:56:52.180" v="3028" actId="478"/>
          <ac:cxnSpMkLst>
            <pc:docMk/>
            <pc:sldMk cId="0" sldId="284"/>
            <ac:cxnSpMk id="580" creationId="{00000000-0000-0000-0000-000000000000}"/>
          </ac:cxnSpMkLst>
        </pc:cxnChg>
        <pc:cxnChg chg="del">
          <ac:chgData name="Krishna Morales" userId="7fe5a2fc12b49587" providerId="LiveId" clId="{771199A4-D34A-46F5-8111-70BC87A4897A}" dt="2020-02-24T19:56:55.140" v="3031" actId="478"/>
          <ac:cxnSpMkLst>
            <pc:docMk/>
            <pc:sldMk cId="0" sldId="284"/>
            <ac:cxnSpMk id="581" creationId="{00000000-0000-0000-0000-000000000000}"/>
          </ac:cxnSpMkLst>
        </pc:cxnChg>
        <pc:cxnChg chg="del mod">
          <ac:chgData name="Krishna Morales" userId="7fe5a2fc12b49587" providerId="LiveId" clId="{771199A4-D34A-46F5-8111-70BC87A4897A}" dt="2020-02-24T19:56:55.852" v="3033" actId="478"/>
          <ac:cxnSpMkLst>
            <pc:docMk/>
            <pc:sldMk cId="0" sldId="284"/>
            <ac:cxnSpMk id="582" creationId="{00000000-0000-0000-0000-000000000000}"/>
          </ac:cxnSpMkLst>
        </pc:cxnChg>
      </pc:sldChg>
      <pc:sldChg chg="addSp delSp modSp del ord delAnim">
        <pc:chgData name="Krishna Morales" userId="7fe5a2fc12b49587" providerId="LiveId" clId="{771199A4-D34A-46F5-8111-70BC87A4897A}" dt="2020-02-24T20:29:09.198" v="4340" actId="47"/>
        <pc:sldMkLst>
          <pc:docMk/>
          <pc:sldMk cId="0" sldId="285"/>
        </pc:sldMkLst>
        <pc:spChg chg="add mod">
          <ac:chgData name="Krishna Morales" userId="7fe5a2fc12b49587" providerId="LiveId" clId="{771199A4-D34A-46F5-8111-70BC87A4897A}" dt="2020-02-24T20:26:34.964" v="4294" actId="20577"/>
          <ac:spMkLst>
            <pc:docMk/>
            <pc:sldMk cId="0" sldId="285"/>
            <ac:spMk id="8" creationId="{6E2B94D1-4170-48F8-BF89-183EDE32CC35}"/>
          </ac:spMkLst>
        </pc:spChg>
        <pc:spChg chg="mod">
          <ac:chgData name="Krishna Morales" userId="7fe5a2fc12b49587" providerId="LiveId" clId="{771199A4-D34A-46F5-8111-70BC87A4897A}" dt="2020-02-24T20:24:30.198" v="3990" actId="1076"/>
          <ac:spMkLst>
            <pc:docMk/>
            <pc:sldMk cId="0" sldId="285"/>
            <ac:spMk id="591" creationId="{00000000-0000-0000-0000-000000000000}"/>
          </ac:spMkLst>
        </pc:spChg>
        <pc:picChg chg="del">
          <ac:chgData name="Krishna Morales" userId="7fe5a2fc12b49587" providerId="LiveId" clId="{771199A4-D34A-46F5-8111-70BC87A4897A}" dt="2020-02-24T20:24:32.275" v="3991" actId="478"/>
          <ac:picMkLst>
            <pc:docMk/>
            <pc:sldMk cId="0" sldId="285"/>
            <ac:picMk id="588" creationId="{00000000-0000-0000-0000-000000000000}"/>
          </ac:picMkLst>
        </pc:picChg>
        <pc:picChg chg="del">
          <ac:chgData name="Krishna Morales" userId="7fe5a2fc12b49587" providerId="LiveId" clId="{771199A4-D34A-46F5-8111-70BC87A4897A}" dt="2020-02-24T19:55:51.878" v="3020" actId="478"/>
          <ac:picMkLst>
            <pc:docMk/>
            <pc:sldMk cId="0" sldId="285"/>
            <ac:picMk id="592" creationId="{00000000-0000-0000-0000-000000000000}"/>
          </ac:picMkLst>
        </pc:picChg>
        <pc:picChg chg="del">
          <ac:chgData name="Krishna Morales" userId="7fe5a2fc12b49587" providerId="LiveId" clId="{771199A4-D34A-46F5-8111-70BC87A4897A}" dt="2020-02-24T19:55:54.223" v="3021" actId="478"/>
          <ac:picMkLst>
            <pc:docMk/>
            <pc:sldMk cId="0" sldId="285"/>
            <ac:picMk id="593" creationId="{00000000-0000-0000-0000-000000000000}"/>
          </ac:picMkLst>
        </pc:picChg>
      </pc:sldChg>
      <pc:sldChg chg="addSp delSp modSp delAnim modAnim">
        <pc:chgData name="Krishna Morales" userId="7fe5a2fc12b49587" providerId="LiveId" clId="{771199A4-D34A-46F5-8111-70BC87A4897A}" dt="2020-02-24T20:55:49.841" v="5670" actId="1076"/>
        <pc:sldMkLst>
          <pc:docMk/>
          <pc:sldMk cId="0" sldId="286"/>
        </pc:sldMkLst>
        <pc:spChg chg="add mod">
          <ac:chgData name="Krishna Morales" userId="7fe5a2fc12b49587" providerId="LiveId" clId="{771199A4-D34A-46F5-8111-70BC87A4897A}" dt="2020-02-24T20:55:49.841" v="5670" actId="1076"/>
          <ac:spMkLst>
            <pc:docMk/>
            <pc:sldMk cId="0" sldId="286"/>
            <ac:spMk id="12" creationId="{AB89BA11-B381-453A-8AE8-0322935F82BB}"/>
          </ac:spMkLst>
        </pc:spChg>
        <pc:spChg chg="del mod">
          <ac:chgData name="Krishna Morales" userId="7fe5a2fc12b49587" providerId="LiveId" clId="{771199A4-D34A-46F5-8111-70BC87A4897A}" dt="2020-02-24T20:54:30.708" v="5655" actId="478"/>
          <ac:spMkLst>
            <pc:docMk/>
            <pc:sldMk cId="0" sldId="286"/>
            <ac:spMk id="600" creationId="{00000000-0000-0000-0000-000000000000}"/>
          </ac:spMkLst>
        </pc:spChg>
        <pc:spChg chg="mod">
          <ac:chgData name="Krishna Morales" userId="7fe5a2fc12b49587" providerId="LiveId" clId="{771199A4-D34A-46F5-8111-70BC87A4897A}" dt="2020-02-24T20:55:40.519" v="5669" actId="1076"/>
          <ac:spMkLst>
            <pc:docMk/>
            <pc:sldMk cId="0" sldId="286"/>
            <ac:spMk id="601" creationId="{00000000-0000-0000-0000-000000000000}"/>
          </ac:spMkLst>
        </pc:spChg>
        <pc:picChg chg="del">
          <ac:chgData name="Krishna Morales" userId="7fe5a2fc12b49587" providerId="LiveId" clId="{771199A4-D34A-46F5-8111-70BC87A4897A}" dt="2020-02-24T20:54:17.743" v="5640" actId="478"/>
          <ac:picMkLst>
            <pc:docMk/>
            <pc:sldMk cId="0" sldId="286"/>
            <ac:picMk id="2" creationId="{CEB2914D-D5E1-4EF2-90DA-D4F778ED7F1D}"/>
          </ac:picMkLst>
        </pc:picChg>
        <pc:picChg chg="del">
          <ac:chgData name="Krishna Morales" userId="7fe5a2fc12b49587" providerId="LiveId" clId="{771199A4-D34A-46F5-8111-70BC87A4897A}" dt="2020-02-24T20:53:30.716" v="5625" actId="478"/>
          <ac:picMkLst>
            <pc:docMk/>
            <pc:sldMk cId="0" sldId="286"/>
            <ac:picMk id="8" creationId="{34C506BE-3BE1-4949-8B29-8DF27B71A203}"/>
          </ac:picMkLst>
        </pc:picChg>
        <pc:picChg chg="add mod">
          <ac:chgData name="Krishna Morales" userId="7fe5a2fc12b49587" providerId="LiveId" clId="{771199A4-D34A-46F5-8111-70BC87A4897A}" dt="2020-02-24T20:55:49.841" v="5670" actId="1076"/>
          <ac:picMkLst>
            <pc:docMk/>
            <pc:sldMk cId="0" sldId="286"/>
            <ac:picMk id="9" creationId="{6A690AC3-AAD9-4D93-9403-7521DD4ABFD9}"/>
          </ac:picMkLst>
        </pc:picChg>
        <pc:picChg chg="add mod">
          <ac:chgData name="Krishna Morales" userId="7fe5a2fc12b49587" providerId="LiveId" clId="{771199A4-D34A-46F5-8111-70BC87A4897A}" dt="2020-02-24T20:55:49.841" v="5670" actId="1076"/>
          <ac:picMkLst>
            <pc:docMk/>
            <pc:sldMk cId="0" sldId="286"/>
            <ac:picMk id="10" creationId="{DFA9F041-86A4-4A3A-9DF2-65E65376A968}"/>
          </ac:picMkLst>
        </pc:picChg>
        <pc:picChg chg="add mod">
          <ac:chgData name="Krishna Morales" userId="7fe5a2fc12b49587" providerId="LiveId" clId="{771199A4-D34A-46F5-8111-70BC87A4897A}" dt="2020-02-24T20:55:49.841" v="5670" actId="1076"/>
          <ac:picMkLst>
            <pc:docMk/>
            <pc:sldMk cId="0" sldId="286"/>
            <ac:picMk id="11" creationId="{66088E86-328B-47E1-878C-D59CEAE0DB7B}"/>
          </ac:picMkLst>
        </pc:picChg>
        <pc:picChg chg="del">
          <ac:chgData name="Krishna Morales" userId="7fe5a2fc12b49587" providerId="LiveId" clId="{771199A4-D34A-46F5-8111-70BC87A4897A}" dt="2020-02-24T20:54:19.589" v="5641" actId="478"/>
          <ac:picMkLst>
            <pc:docMk/>
            <pc:sldMk cId="0" sldId="286"/>
            <ac:picMk id="602" creationId="{00000000-0000-0000-0000-000000000000}"/>
          </ac:picMkLst>
        </pc:picChg>
      </pc:sldChg>
      <pc:sldChg chg="addSp delSp modSp mod setBg">
        <pc:chgData name="Krishna Morales" userId="7fe5a2fc12b49587" providerId="LiveId" clId="{771199A4-D34A-46F5-8111-70BC87A4897A}" dt="2020-02-24T19:55:30.301" v="3012" actId="26606"/>
        <pc:sldMkLst>
          <pc:docMk/>
          <pc:sldMk cId="0" sldId="288"/>
        </pc:sldMkLst>
        <pc:spChg chg="add del">
          <ac:chgData name="Krishna Morales" userId="7fe5a2fc12b49587" providerId="LiveId" clId="{771199A4-D34A-46F5-8111-70BC87A4897A}" dt="2020-02-24T19:54:05.226" v="2991" actId="26606"/>
          <ac:spMkLst>
            <pc:docMk/>
            <pc:sldMk cId="0" sldId="288"/>
            <ac:spMk id="108" creationId="{35555856-9970-4BC3-9AA9-6A917F53AFBD}"/>
          </ac:spMkLst>
        </pc:spChg>
        <pc:spChg chg="add del">
          <ac:chgData name="Krishna Morales" userId="7fe5a2fc12b49587" providerId="LiveId" clId="{771199A4-D34A-46F5-8111-70BC87A4897A}" dt="2020-02-24T19:54:05.226" v="2991" actId="26606"/>
          <ac:spMkLst>
            <pc:docMk/>
            <pc:sldMk cId="0" sldId="288"/>
            <ac:spMk id="112" creationId="{13722DD7-BA73-4776-93A3-94491FEF7260}"/>
          </ac:spMkLst>
        </pc:spChg>
        <pc:spChg chg="add del">
          <ac:chgData name="Krishna Morales" userId="7fe5a2fc12b49587" providerId="LiveId" clId="{771199A4-D34A-46F5-8111-70BC87A4897A}" dt="2020-02-24T19:55:30.301" v="3012" actId="26606"/>
          <ac:spMkLst>
            <pc:docMk/>
            <pc:sldMk cId="0" sldId="288"/>
            <ac:spMk id="116" creationId="{2CCAFB3E-E6E2-4587-A5FC-061F9AED9AF2}"/>
          </ac:spMkLst>
        </pc:spChg>
        <pc:spChg chg="add del">
          <ac:chgData name="Krishna Morales" userId="7fe5a2fc12b49587" providerId="LiveId" clId="{771199A4-D34A-46F5-8111-70BC87A4897A}" dt="2020-02-24T19:55:30.301" v="3012" actId="26606"/>
          <ac:spMkLst>
            <pc:docMk/>
            <pc:sldMk cId="0" sldId="288"/>
            <ac:spMk id="120" creationId="{640086A0-762B-44EE-AA70-A7268A72ACC3}"/>
          </ac:spMkLst>
        </pc:spChg>
        <pc:spChg chg="add del">
          <ac:chgData name="Krishna Morales" userId="7fe5a2fc12b49587" providerId="LiveId" clId="{771199A4-D34A-46F5-8111-70BC87A4897A}" dt="2020-02-24T19:54:29.028" v="2997" actId="26606"/>
          <ac:spMkLst>
            <pc:docMk/>
            <pc:sldMk cId="0" sldId="288"/>
            <ac:spMk id="172" creationId="{2CCAFB3E-E6E2-4587-A5FC-061F9AED9AF2}"/>
          </ac:spMkLst>
        </pc:spChg>
        <pc:spChg chg="add del">
          <ac:chgData name="Krishna Morales" userId="7fe5a2fc12b49587" providerId="LiveId" clId="{771199A4-D34A-46F5-8111-70BC87A4897A}" dt="2020-02-24T19:54:29.028" v="2997" actId="26606"/>
          <ac:spMkLst>
            <pc:docMk/>
            <pc:sldMk cId="0" sldId="288"/>
            <ac:spMk id="176" creationId="{640086A0-762B-44EE-AA70-A7268A72ACC3}"/>
          </ac:spMkLst>
        </pc:spChg>
        <pc:spChg chg="add del">
          <ac:chgData name="Krishna Morales" userId="7fe5a2fc12b49587" providerId="LiveId" clId="{771199A4-D34A-46F5-8111-70BC87A4897A}" dt="2020-02-24T19:54:18.722" v="2994" actId="26606"/>
          <ac:spMkLst>
            <pc:docMk/>
            <pc:sldMk cId="0" sldId="288"/>
            <ac:spMk id="192" creationId="{466012E2-2E5E-4208-B59C-DA4FC44DC7A7}"/>
          </ac:spMkLst>
        </pc:spChg>
        <pc:spChg chg="add del">
          <ac:chgData name="Krishna Morales" userId="7fe5a2fc12b49587" providerId="LiveId" clId="{771199A4-D34A-46F5-8111-70BC87A4897A}" dt="2020-02-24T19:54:29.019" v="2996" actId="26606"/>
          <ac:spMkLst>
            <pc:docMk/>
            <pc:sldMk cId="0" sldId="288"/>
            <ac:spMk id="194" creationId="{640086A0-762B-44EE-AA70-A7268A72ACC3}"/>
          </ac:spMkLst>
        </pc:spChg>
        <pc:spChg chg="mod">
          <ac:chgData name="Krishna Morales" userId="7fe5a2fc12b49587" providerId="LiveId" clId="{771199A4-D34A-46F5-8111-70BC87A4897A}" dt="2020-02-24T19:55:30.301" v="3012" actId="26606"/>
          <ac:spMkLst>
            <pc:docMk/>
            <pc:sldMk cId="0" sldId="288"/>
            <ac:spMk id="615" creationId="{00000000-0000-0000-0000-000000000000}"/>
          </ac:spMkLst>
        </pc:spChg>
        <pc:spChg chg="add del">
          <ac:chgData name="Krishna Morales" userId="7fe5a2fc12b49587" providerId="LiveId" clId="{771199A4-D34A-46F5-8111-70BC87A4897A}" dt="2020-02-24T19:54:29.019" v="2996" actId="26606"/>
          <ac:spMkLst>
            <pc:docMk/>
            <pc:sldMk cId="0" sldId="288"/>
            <ac:spMk id="618" creationId="{2CCAFB3E-E6E2-4587-A5FC-061F9AED9AF2}"/>
          </ac:spMkLst>
        </pc:spChg>
        <pc:spChg chg="add">
          <ac:chgData name="Krishna Morales" userId="7fe5a2fc12b49587" providerId="LiveId" clId="{771199A4-D34A-46F5-8111-70BC87A4897A}" dt="2020-02-24T19:55:30.301" v="3012" actId="26606"/>
          <ac:spMkLst>
            <pc:docMk/>
            <pc:sldMk cId="0" sldId="288"/>
            <ac:spMk id="620" creationId="{466012E2-2E5E-4208-B59C-DA4FC44DC7A7}"/>
          </ac:spMkLst>
        </pc:spChg>
        <pc:spChg chg="add del">
          <ac:chgData name="Krishna Morales" userId="7fe5a2fc12b49587" providerId="LiveId" clId="{771199A4-D34A-46F5-8111-70BC87A4897A}" dt="2020-02-24T19:54:45.995" v="2999" actId="26606"/>
          <ac:spMkLst>
            <pc:docMk/>
            <pc:sldMk cId="0" sldId="288"/>
            <ac:spMk id="621" creationId="{35555856-9970-4BC3-9AA9-6A917F53AFBD}"/>
          </ac:spMkLst>
        </pc:spChg>
        <pc:spChg chg="add del">
          <ac:chgData name="Krishna Morales" userId="7fe5a2fc12b49587" providerId="LiveId" clId="{771199A4-D34A-46F5-8111-70BC87A4897A}" dt="2020-02-24T19:54:45.995" v="2999" actId="26606"/>
          <ac:spMkLst>
            <pc:docMk/>
            <pc:sldMk cId="0" sldId="288"/>
            <ac:spMk id="623" creationId="{13722DD7-BA73-4776-93A3-94491FEF7260}"/>
          </ac:spMkLst>
        </pc:spChg>
        <pc:picChg chg="add mod">
          <ac:chgData name="Krishna Morales" userId="7fe5a2fc12b49587" providerId="LiveId" clId="{771199A4-D34A-46F5-8111-70BC87A4897A}" dt="2020-02-24T19:55:30.301" v="3012" actId="26606"/>
          <ac:picMkLst>
            <pc:docMk/>
            <pc:sldMk cId="0" sldId="288"/>
            <ac:picMk id="6" creationId="{F135A1B1-855B-4A7B-B964-0F3FD7F5FEAA}"/>
          </ac:picMkLst>
        </pc:picChg>
        <pc:picChg chg="add del">
          <ac:chgData name="Krishna Morales" userId="7fe5a2fc12b49587" providerId="LiveId" clId="{771199A4-D34A-46F5-8111-70BC87A4897A}" dt="2020-02-24T19:54:05.226" v="2991" actId="26606"/>
          <ac:picMkLst>
            <pc:docMk/>
            <pc:sldMk cId="0" sldId="288"/>
            <ac:picMk id="110" creationId="{7F487851-BFAF-46D8-A1ED-50CAD6E46F59}"/>
          </ac:picMkLst>
        </pc:picChg>
        <pc:picChg chg="add del">
          <ac:chgData name="Krishna Morales" userId="7fe5a2fc12b49587" providerId="LiveId" clId="{771199A4-D34A-46F5-8111-70BC87A4897A}" dt="2020-02-24T19:55:30.301" v="3012" actId="26606"/>
          <ac:picMkLst>
            <pc:docMk/>
            <pc:sldMk cId="0" sldId="288"/>
            <ac:picMk id="118" creationId="{5975841F-9161-4650-BCE5-20FFE7E29615}"/>
          </ac:picMkLst>
        </pc:picChg>
        <pc:picChg chg="add del">
          <ac:chgData name="Krishna Morales" userId="7fe5a2fc12b49587" providerId="LiveId" clId="{771199A4-D34A-46F5-8111-70BC87A4897A}" dt="2020-02-24T19:54:29.028" v="2997" actId="26606"/>
          <ac:picMkLst>
            <pc:docMk/>
            <pc:sldMk cId="0" sldId="288"/>
            <ac:picMk id="174" creationId="{5975841F-9161-4650-BCE5-20FFE7E29615}"/>
          </ac:picMkLst>
        </pc:picChg>
        <pc:picChg chg="add del">
          <ac:chgData name="Krishna Morales" userId="7fe5a2fc12b49587" providerId="LiveId" clId="{771199A4-D34A-46F5-8111-70BC87A4897A}" dt="2020-02-24T19:54:18.722" v="2994" actId="26606"/>
          <ac:picMkLst>
            <pc:docMk/>
            <pc:sldMk cId="0" sldId="288"/>
            <ac:picMk id="193" creationId="{05F94A0D-DB2E-4487-BA31-9105C14D9508}"/>
          </ac:picMkLst>
        </pc:picChg>
        <pc:picChg chg="del">
          <ac:chgData name="Krishna Morales" userId="7fe5a2fc12b49587" providerId="LiveId" clId="{771199A4-D34A-46F5-8111-70BC87A4897A}" dt="2020-02-24T19:52:26.144" v="2964" actId="478"/>
          <ac:picMkLst>
            <pc:docMk/>
            <pc:sldMk cId="0" sldId="288"/>
            <ac:picMk id="614" creationId="{00000000-0000-0000-0000-000000000000}"/>
          </ac:picMkLst>
        </pc:picChg>
        <pc:picChg chg="del">
          <ac:chgData name="Krishna Morales" userId="7fe5a2fc12b49587" providerId="LiveId" clId="{771199A4-D34A-46F5-8111-70BC87A4897A}" dt="2020-02-24T19:52:38.867" v="2966" actId="478"/>
          <ac:picMkLst>
            <pc:docMk/>
            <pc:sldMk cId="0" sldId="288"/>
            <ac:picMk id="616" creationId="{00000000-0000-0000-0000-000000000000}"/>
          </ac:picMkLst>
        </pc:picChg>
        <pc:picChg chg="del">
          <ac:chgData name="Krishna Morales" userId="7fe5a2fc12b49587" providerId="LiveId" clId="{771199A4-D34A-46F5-8111-70BC87A4897A}" dt="2020-02-24T19:52:55.850" v="2968" actId="478"/>
          <ac:picMkLst>
            <pc:docMk/>
            <pc:sldMk cId="0" sldId="288"/>
            <ac:picMk id="617" creationId="{00000000-0000-0000-0000-000000000000}"/>
          </ac:picMkLst>
        </pc:picChg>
        <pc:picChg chg="add del">
          <ac:chgData name="Krishna Morales" userId="7fe5a2fc12b49587" providerId="LiveId" clId="{771199A4-D34A-46F5-8111-70BC87A4897A}" dt="2020-02-24T19:54:29.019" v="2996" actId="26606"/>
          <ac:picMkLst>
            <pc:docMk/>
            <pc:sldMk cId="0" sldId="288"/>
            <ac:picMk id="619" creationId="{5975841F-9161-4650-BCE5-20FFE7E29615}"/>
          </ac:picMkLst>
        </pc:picChg>
        <pc:picChg chg="add del">
          <ac:chgData name="Krishna Morales" userId="7fe5a2fc12b49587" providerId="LiveId" clId="{771199A4-D34A-46F5-8111-70BC87A4897A}" dt="2020-02-24T19:54:45.995" v="2999" actId="26606"/>
          <ac:picMkLst>
            <pc:docMk/>
            <pc:sldMk cId="0" sldId="288"/>
            <ac:picMk id="622" creationId="{7F487851-BFAF-46D8-A1ED-50CAD6E46F59}"/>
          </ac:picMkLst>
        </pc:picChg>
        <pc:picChg chg="add">
          <ac:chgData name="Krishna Morales" userId="7fe5a2fc12b49587" providerId="LiveId" clId="{771199A4-D34A-46F5-8111-70BC87A4897A}" dt="2020-02-24T19:55:30.301" v="3012" actId="26606"/>
          <ac:picMkLst>
            <pc:docMk/>
            <pc:sldMk cId="0" sldId="288"/>
            <ac:picMk id="624" creationId="{05F94A0D-DB2E-4487-BA31-9105C14D9508}"/>
          </ac:picMkLst>
        </pc:picChg>
      </pc:sldChg>
      <pc:sldChg chg="addSp delSp modSp add modAnim">
        <pc:chgData name="Krishna Morales" userId="7fe5a2fc12b49587" providerId="LiveId" clId="{771199A4-D34A-46F5-8111-70BC87A4897A}" dt="2020-02-24T20:46:45.170" v="5439"/>
        <pc:sldMkLst>
          <pc:docMk/>
          <pc:sldMk cId="1033720865" sldId="289"/>
        </pc:sldMkLst>
        <pc:spChg chg="add mod">
          <ac:chgData name="Krishna Morales" userId="7fe5a2fc12b49587" providerId="LiveId" clId="{771199A4-D34A-46F5-8111-70BC87A4897A}" dt="2020-02-24T20:42:37.518" v="5405" actId="1076"/>
          <ac:spMkLst>
            <pc:docMk/>
            <pc:sldMk cId="1033720865" sldId="289"/>
            <ac:spMk id="10" creationId="{02B5EF62-871E-4F08-8362-F699850285FF}"/>
          </ac:spMkLst>
        </pc:spChg>
        <pc:spChg chg="add mod">
          <ac:chgData name="Krishna Morales" userId="7fe5a2fc12b49587" providerId="LiveId" clId="{771199A4-D34A-46F5-8111-70BC87A4897A}" dt="2020-02-24T20:43:04.909" v="5409" actId="14100"/>
          <ac:spMkLst>
            <pc:docMk/>
            <pc:sldMk cId="1033720865" sldId="289"/>
            <ac:spMk id="11" creationId="{749B37BB-77A9-4196-B65B-1D93F5C2FCA8}"/>
          </ac:spMkLst>
        </pc:spChg>
        <pc:spChg chg="mod">
          <ac:chgData name="Krishna Morales" userId="7fe5a2fc12b49587" providerId="LiveId" clId="{771199A4-D34A-46F5-8111-70BC87A4897A}" dt="2020-02-24T19:27:52.300" v="2738" actId="20577"/>
          <ac:spMkLst>
            <pc:docMk/>
            <pc:sldMk cId="1033720865" sldId="289"/>
            <ac:spMk id="313" creationId="{00000000-0000-0000-0000-000000000000}"/>
          </ac:spMkLst>
        </pc:spChg>
        <pc:picChg chg="del">
          <ac:chgData name="Krishna Morales" userId="7fe5a2fc12b49587" providerId="LiveId" clId="{771199A4-D34A-46F5-8111-70BC87A4897A}" dt="2020-02-24T19:09:34.537" v="2619" actId="478"/>
          <ac:picMkLst>
            <pc:docMk/>
            <pc:sldMk cId="1033720865" sldId="289"/>
            <ac:picMk id="2" creationId="{D5D17E39-F7A0-4EE0-AA50-0C0C27DC6F74}"/>
          </ac:picMkLst>
        </pc:picChg>
        <pc:picChg chg="add del mod">
          <ac:chgData name="Krishna Morales" userId="7fe5a2fc12b49587" providerId="LiveId" clId="{771199A4-D34A-46F5-8111-70BC87A4897A}" dt="2020-02-24T19:30:26.945" v="2760" actId="478"/>
          <ac:picMkLst>
            <pc:docMk/>
            <pc:sldMk cId="1033720865" sldId="289"/>
            <ac:picMk id="3" creationId="{071FC0E6-FBCD-4A2C-B535-DE82D2BD0949}"/>
          </ac:picMkLst>
        </pc:picChg>
        <pc:picChg chg="add del mod">
          <ac:chgData name="Krishna Morales" userId="7fe5a2fc12b49587" providerId="LiveId" clId="{771199A4-D34A-46F5-8111-70BC87A4897A}" dt="2020-02-24T19:33:52.625" v="2777" actId="478"/>
          <ac:picMkLst>
            <pc:docMk/>
            <pc:sldMk cId="1033720865" sldId="289"/>
            <ac:picMk id="4" creationId="{6F02961C-DCFE-4BEE-AB88-EE4038B2EF09}"/>
          </ac:picMkLst>
        </pc:picChg>
        <pc:picChg chg="add mod">
          <ac:chgData name="Krishna Morales" userId="7fe5a2fc12b49587" providerId="LiveId" clId="{771199A4-D34A-46F5-8111-70BC87A4897A}" dt="2020-02-24T19:51:03.219" v="2946" actId="1076"/>
          <ac:picMkLst>
            <pc:docMk/>
            <pc:sldMk cId="1033720865" sldId="289"/>
            <ac:picMk id="5" creationId="{519F5EBD-12A1-4253-A87C-CB555E27B6C6}"/>
          </ac:picMkLst>
        </pc:picChg>
        <pc:picChg chg="add mod">
          <ac:chgData name="Krishna Morales" userId="7fe5a2fc12b49587" providerId="LiveId" clId="{771199A4-D34A-46F5-8111-70BC87A4897A}" dt="2020-02-24T19:33:49.932" v="2776" actId="1076"/>
          <ac:picMkLst>
            <pc:docMk/>
            <pc:sldMk cId="1033720865" sldId="289"/>
            <ac:picMk id="6" creationId="{605296CC-FD88-4298-973A-3554F9CBEBDB}"/>
          </ac:picMkLst>
        </pc:picChg>
        <pc:picChg chg="add del">
          <ac:chgData name="Krishna Morales" userId="7fe5a2fc12b49587" providerId="LiveId" clId="{771199A4-D34A-46F5-8111-70BC87A4897A}" dt="2020-02-24T19:34:19.625" v="2780" actId="478"/>
          <ac:picMkLst>
            <pc:docMk/>
            <pc:sldMk cId="1033720865" sldId="289"/>
            <ac:picMk id="7" creationId="{E634A38E-29BE-462C-A69A-1A7403DA70F1}"/>
          </ac:picMkLst>
        </pc:picChg>
        <pc:picChg chg="del">
          <ac:chgData name="Krishna Morales" userId="7fe5a2fc12b49587" providerId="LiveId" clId="{771199A4-D34A-46F5-8111-70BC87A4897A}" dt="2020-02-24T19:11:22.037" v="2621" actId="478"/>
          <ac:picMkLst>
            <pc:docMk/>
            <pc:sldMk cId="1033720865" sldId="289"/>
            <ac:picMk id="311" creationId="{00000000-0000-0000-0000-000000000000}"/>
          </ac:picMkLst>
        </pc:picChg>
      </pc:sldChg>
      <pc:sldChg chg="add del">
        <pc:chgData name="Krishna Morales" userId="7fe5a2fc12b49587" providerId="LiveId" clId="{771199A4-D34A-46F5-8111-70BC87A4897A}" dt="2020-02-24T19:51:34.889" v="2962" actId="47"/>
        <pc:sldMkLst>
          <pc:docMk/>
          <pc:sldMk cId="2063863505" sldId="290"/>
        </pc:sldMkLst>
      </pc:sldChg>
      <pc:sldChg chg="add del">
        <pc:chgData name="Krishna Morales" userId="7fe5a2fc12b49587" providerId="LiveId" clId="{771199A4-D34A-46F5-8111-70BC87A4897A}" dt="2020-02-24T20:52:45.909" v="5609" actId="47"/>
        <pc:sldMkLst>
          <pc:docMk/>
          <pc:sldMk cId="2865444163" sldId="290"/>
        </pc:sldMkLst>
      </pc:sldChg>
      <pc:sldChg chg="addSp delSp modSp add ord">
        <pc:chgData name="Krishna Morales" userId="7fe5a2fc12b49587" providerId="LiveId" clId="{771199A4-D34A-46F5-8111-70BC87A4897A}" dt="2020-02-24T20:41:01.784" v="5308" actId="20577"/>
        <pc:sldMkLst>
          <pc:docMk/>
          <pc:sldMk cId="1427806644" sldId="291"/>
        </pc:sldMkLst>
        <pc:spChg chg="add mod">
          <ac:chgData name="Krishna Morales" userId="7fe5a2fc12b49587" providerId="LiveId" clId="{771199A4-D34A-46F5-8111-70BC87A4897A}" dt="2020-02-24T20:41:01.784" v="5308" actId="20577"/>
          <ac:spMkLst>
            <pc:docMk/>
            <pc:sldMk cId="1427806644" sldId="291"/>
            <ac:spMk id="7" creationId="{AAB0DDF0-A2D3-4575-B584-6C2BBA5F6E4C}"/>
          </ac:spMkLst>
        </pc:spChg>
        <pc:spChg chg="add mod">
          <ac:chgData name="Krishna Morales" userId="7fe5a2fc12b49587" providerId="LiveId" clId="{771199A4-D34A-46F5-8111-70BC87A4897A}" dt="2020-02-24T20:40:55.668" v="5305" actId="21"/>
          <ac:spMkLst>
            <pc:docMk/>
            <pc:sldMk cId="1427806644" sldId="291"/>
            <ac:spMk id="8" creationId="{6BFEBF98-F2C0-4169-B81D-1CC67258C695}"/>
          </ac:spMkLst>
        </pc:spChg>
        <pc:spChg chg="add del mod">
          <ac:chgData name="Krishna Morales" userId="7fe5a2fc12b49587" providerId="LiveId" clId="{771199A4-D34A-46F5-8111-70BC87A4897A}" dt="2020-02-24T20:16:48.739" v="3779" actId="478"/>
          <ac:spMkLst>
            <pc:docMk/>
            <pc:sldMk cId="1427806644" sldId="291"/>
            <ac:spMk id="9" creationId="{A600C9FD-24FB-4298-81D3-133653D2AFC1}"/>
          </ac:spMkLst>
        </pc:spChg>
        <pc:spChg chg="mod">
          <ac:chgData name="Krishna Morales" userId="7fe5a2fc12b49587" providerId="LiveId" clId="{771199A4-D34A-46F5-8111-70BC87A4897A}" dt="2020-02-24T20:22:20.651" v="3849" actId="113"/>
          <ac:spMkLst>
            <pc:docMk/>
            <pc:sldMk cId="1427806644" sldId="291"/>
            <ac:spMk id="583" creationId="{00000000-0000-0000-0000-000000000000}"/>
          </ac:spMkLst>
        </pc:spChg>
        <pc:picChg chg="del">
          <ac:chgData name="Krishna Morales" userId="7fe5a2fc12b49587" providerId="LiveId" clId="{771199A4-D34A-46F5-8111-70BC87A4897A}" dt="2020-02-24T20:06:05.508" v="3290" actId="478"/>
          <ac:picMkLst>
            <pc:docMk/>
            <pc:sldMk cId="1427806644" sldId="291"/>
            <ac:picMk id="2" creationId="{393C4EE0-541C-4DA0-8C72-3AF172DD2935}"/>
          </ac:picMkLst>
        </pc:picChg>
        <pc:picChg chg="del">
          <ac:chgData name="Krishna Morales" userId="7fe5a2fc12b49587" providerId="LiveId" clId="{771199A4-D34A-46F5-8111-70BC87A4897A}" dt="2020-02-24T20:06:05.034" v="3289" actId="478"/>
          <ac:picMkLst>
            <pc:docMk/>
            <pc:sldMk cId="1427806644" sldId="291"/>
            <ac:picMk id="3" creationId="{081EFD1A-22E1-467A-8563-8608894BF652}"/>
          </ac:picMkLst>
        </pc:picChg>
        <pc:picChg chg="del">
          <ac:chgData name="Krishna Morales" userId="7fe5a2fc12b49587" providerId="LiveId" clId="{771199A4-D34A-46F5-8111-70BC87A4897A}" dt="2020-02-24T20:06:04.402" v="3288" actId="478"/>
          <ac:picMkLst>
            <pc:docMk/>
            <pc:sldMk cId="1427806644" sldId="291"/>
            <ac:picMk id="4" creationId="{F9A150F3-0B96-43FC-A8EF-8509CBC84E6E}"/>
          </ac:picMkLst>
        </pc:picChg>
        <pc:picChg chg="add mod">
          <ac:chgData name="Krishna Morales" userId="7fe5a2fc12b49587" providerId="LiveId" clId="{771199A4-D34A-46F5-8111-70BC87A4897A}" dt="2020-02-24T20:15:36.389" v="3762" actId="1076"/>
          <ac:picMkLst>
            <pc:docMk/>
            <pc:sldMk cId="1427806644" sldId="291"/>
            <ac:picMk id="5" creationId="{A0DCA964-F6E4-4DEE-8217-CAA3714E46D2}"/>
          </ac:picMkLst>
        </pc:picChg>
        <pc:picChg chg="add del mod">
          <ac:chgData name="Krishna Morales" userId="7fe5a2fc12b49587" providerId="LiveId" clId="{771199A4-D34A-46F5-8111-70BC87A4897A}" dt="2020-02-24T20:15:50.419" v="3764" actId="478"/>
          <ac:picMkLst>
            <pc:docMk/>
            <pc:sldMk cId="1427806644" sldId="291"/>
            <ac:picMk id="6" creationId="{AEEBC1D0-20A5-4F6F-BF76-7501E2CF84CA}"/>
          </ac:picMkLst>
        </pc:picChg>
        <pc:picChg chg="add mod">
          <ac:chgData name="Krishna Morales" userId="7fe5a2fc12b49587" providerId="LiveId" clId="{771199A4-D34A-46F5-8111-70BC87A4897A}" dt="2020-02-24T20:40:45.680" v="5303" actId="1076"/>
          <ac:picMkLst>
            <pc:docMk/>
            <pc:sldMk cId="1427806644" sldId="291"/>
            <ac:picMk id="10" creationId="{CA5159E7-B56E-4469-B082-31943720F086}"/>
          </ac:picMkLst>
        </pc:picChg>
      </pc:sldChg>
      <pc:sldChg chg="delSp modSp add del">
        <pc:chgData name="Krishna Morales" userId="7fe5a2fc12b49587" providerId="LiveId" clId="{771199A4-D34A-46F5-8111-70BC87A4897A}" dt="2020-02-24T19:51:33.205" v="2961" actId="47"/>
        <pc:sldMkLst>
          <pc:docMk/>
          <pc:sldMk cId="4212561780" sldId="291"/>
        </pc:sldMkLst>
        <pc:spChg chg="mod">
          <ac:chgData name="Krishna Morales" userId="7fe5a2fc12b49587" providerId="LiveId" clId="{771199A4-D34A-46F5-8111-70BC87A4897A}" dt="2020-02-24T19:28:07.946" v="2746" actId="20577"/>
          <ac:spMkLst>
            <pc:docMk/>
            <pc:sldMk cId="4212561780" sldId="291"/>
            <ac:spMk id="313" creationId="{00000000-0000-0000-0000-000000000000}"/>
          </ac:spMkLst>
        </pc:spChg>
        <pc:picChg chg="del">
          <ac:chgData name="Krishna Morales" userId="7fe5a2fc12b49587" providerId="LiveId" clId="{771199A4-D34A-46F5-8111-70BC87A4897A}" dt="2020-02-24T19:28:12.201" v="2747" actId="478"/>
          <ac:picMkLst>
            <pc:docMk/>
            <pc:sldMk cId="4212561780" sldId="291"/>
            <ac:picMk id="3" creationId="{071FC0E6-FBCD-4A2C-B535-DE82D2BD0949}"/>
          </ac:picMkLst>
        </pc:picChg>
      </pc:sldChg>
      <pc:sldChg chg="add del">
        <pc:chgData name="Krishna Morales" userId="7fe5a2fc12b49587" providerId="LiveId" clId="{771199A4-D34A-46F5-8111-70BC87A4897A}" dt="2020-02-24T20:06:23.205" v="3292"/>
        <pc:sldMkLst>
          <pc:docMk/>
          <pc:sldMk cId="1482634817" sldId="292"/>
        </pc:sldMkLst>
      </pc:sldChg>
      <pc:sldChg chg="delSp modSp add del">
        <pc:chgData name="Krishna Morales" userId="7fe5a2fc12b49587" providerId="LiveId" clId="{771199A4-D34A-46F5-8111-70BC87A4897A}" dt="2020-02-24T19:50:43.397" v="2920" actId="47"/>
        <pc:sldMkLst>
          <pc:docMk/>
          <pc:sldMk cId="3251147853" sldId="292"/>
        </pc:sldMkLst>
        <pc:spChg chg="del mod">
          <ac:chgData name="Krishna Morales" userId="7fe5a2fc12b49587" providerId="LiveId" clId="{771199A4-D34A-46F5-8111-70BC87A4897A}" dt="2020-02-24T19:50:41.386" v="2919" actId="478"/>
          <ac:spMkLst>
            <pc:docMk/>
            <pc:sldMk cId="3251147853" sldId="292"/>
            <ac:spMk id="10" creationId="{02B5EF62-871E-4F08-8362-F699850285FF}"/>
          </ac:spMkLst>
        </pc:spChg>
        <pc:spChg chg="mod">
          <ac:chgData name="Krishna Morales" userId="7fe5a2fc12b49587" providerId="LiveId" clId="{771199A4-D34A-46F5-8111-70BC87A4897A}" dt="2020-02-24T19:36:23.407" v="2880" actId="20577"/>
          <ac:spMkLst>
            <pc:docMk/>
            <pc:sldMk cId="3251147853" sldId="292"/>
            <ac:spMk id="313" creationId="{00000000-0000-0000-0000-000000000000}"/>
          </ac:spMkLst>
        </pc:spChg>
        <pc:picChg chg="del">
          <ac:chgData name="Krishna Morales" userId="7fe5a2fc12b49587" providerId="LiveId" clId="{771199A4-D34A-46F5-8111-70BC87A4897A}" dt="2020-02-24T19:36:57.106" v="2916" actId="478"/>
          <ac:picMkLst>
            <pc:docMk/>
            <pc:sldMk cId="3251147853" sldId="292"/>
            <ac:picMk id="5" creationId="{519F5EBD-12A1-4253-A87C-CB555E27B6C6}"/>
          </ac:picMkLst>
        </pc:picChg>
        <pc:picChg chg="del">
          <ac:chgData name="Krishna Morales" userId="7fe5a2fc12b49587" providerId="LiveId" clId="{771199A4-D34A-46F5-8111-70BC87A4897A}" dt="2020-02-24T19:36:58.178" v="2917" actId="478"/>
          <ac:picMkLst>
            <pc:docMk/>
            <pc:sldMk cId="3251147853" sldId="292"/>
            <ac:picMk id="6" creationId="{605296CC-FD88-4298-973A-3554F9CBEBDB}"/>
          </ac:picMkLst>
        </pc:picChg>
      </pc:sldChg>
      <pc:sldChg chg="addSp modSp add ord">
        <pc:chgData name="Krishna Morales" userId="7fe5a2fc12b49587" providerId="LiveId" clId="{771199A4-D34A-46F5-8111-70BC87A4897A}" dt="2020-02-24T20:40:03.020" v="5295" actId="255"/>
        <pc:sldMkLst>
          <pc:docMk/>
          <pc:sldMk cId="4076045465" sldId="292"/>
        </pc:sldMkLst>
        <pc:spChg chg="mod">
          <ac:chgData name="Krishna Morales" userId="7fe5a2fc12b49587" providerId="LiveId" clId="{771199A4-D34A-46F5-8111-70BC87A4897A}" dt="2020-02-24T20:40:03.020" v="5295" actId="255"/>
          <ac:spMkLst>
            <pc:docMk/>
            <pc:sldMk cId="4076045465" sldId="292"/>
            <ac:spMk id="8" creationId="{6BFEBF98-F2C0-4169-B81D-1CC67258C695}"/>
          </ac:spMkLst>
        </pc:spChg>
        <pc:spChg chg="mod">
          <ac:chgData name="Krishna Morales" userId="7fe5a2fc12b49587" providerId="LiveId" clId="{771199A4-D34A-46F5-8111-70BC87A4897A}" dt="2020-02-24T20:22:44.256" v="3853" actId="113"/>
          <ac:spMkLst>
            <pc:docMk/>
            <pc:sldMk cId="4076045465" sldId="292"/>
            <ac:spMk id="583" creationId="{00000000-0000-0000-0000-000000000000}"/>
          </ac:spMkLst>
        </pc:spChg>
        <pc:picChg chg="add mod">
          <ac:chgData name="Krishna Morales" userId="7fe5a2fc12b49587" providerId="LiveId" clId="{771199A4-D34A-46F5-8111-70BC87A4897A}" dt="2020-02-24T20:19:28.798" v="3796" actId="14100"/>
          <ac:picMkLst>
            <pc:docMk/>
            <pc:sldMk cId="4076045465" sldId="292"/>
            <ac:picMk id="2" creationId="{9FCA390B-D83E-48C5-9DDF-EC1D0F2E53ED}"/>
          </ac:picMkLst>
        </pc:picChg>
      </pc:sldChg>
      <pc:sldChg chg="modSp add">
        <pc:chgData name="Krishna Morales" userId="7fe5a2fc12b49587" providerId="LiveId" clId="{771199A4-D34A-46F5-8111-70BC87A4897A}" dt="2020-02-24T20:22:53.274" v="3855" actId="113"/>
        <pc:sldMkLst>
          <pc:docMk/>
          <pc:sldMk cId="4077263639" sldId="293"/>
        </pc:sldMkLst>
        <pc:spChg chg="mod">
          <ac:chgData name="Krishna Morales" userId="7fe5a2fc12b49587" providerId="LiveId" clId="{771199A4-D34A-46F5-8111-70BC87A4897A}" dt="2020-02-24T20:19:53.844" v="3798" actId="1076"/>
          <ac:spMkLst>
            <pc:docMk/>
            <pc:sldMk cId="4077263639" sldId="293"/>
            <ac:spMk id="8" creationId="{6BFEBF98-F2C0-4169-B81D-1CC67258C695}"/>
          </ac:spMkLst>
        </pc:spChg>
        <pc:spChg chg="mod">
          <ac:chgData name="Krishna Morales" userId="7fe5a2fc12b49587" providerId="LiveId" clId="{771199A4-D34A-46F5-8111-70BC87A4897A}" dt="2020-02-24T20:22:53.274" v="3855" actId="113"/>
          <ac:spMkLst>
            <pc:docMk/>
            <pc:sldMk cId="4077263639" sldId="293"/>
            <ac:spMk id="583" creationId="{00000000-0000-0000-0000-000000000000}"/>
          </ac:spMkLst>
        </pc:spChg>
      </pc:sldChg>
      <pc:sldMasterChg chg="delSldLayout">
        <pc:chgData name="Krishna Morales" userId="7fe5a2fc12b49587" providerId="LiveId" clId="{771199A4-D34A-46F5-8111-70BC87A4897A}" dt="2020-02-24T20:52:45.909" v="5609" actId="47"/>
        <pc:sldMasterMkLst>
          <pc:docMk/>
          <pc:sldMasterMk cId="0" sldId="2147483648"/>
        </pc:sldMasterMkLst>
        <pc:sldLayoutChg chg="del">
          <pc:chgData name="Krishna Morales" userId="7fe5a2fc12b49587" providerId="LiveId" clId="{771199A4-D34A-46F5-8111-70BC87A4897A}" dt="2020-02-24T20:52:45.909" v="5609" actId="47"/>
          <pc:sldLayoutMkLst>
            <pc:docMk/>
            <pc:sldMasterMk cId="0" sldId="2147483648"/>
            <pc:sldLayoutMk cId="2954079074" sldId="2147483678"/>
          </pc:sldLayoutMkLst>
        </pc:sldLayoutChg>
      </pc:sldMasterChg>
    </pc:docChg>
  </pc:docChgLst>
  <pc:docChgLst>
    <pc:chgData name="Krishna Morales" userId="7fe5a2fc12b49587" providerId="LiveId" clId="{2D40F961-23E6-4F8E-8DE0-885721B126B9}"/>
    <pc:docChg chg="modSld">
      <pc:chgData name="Krishna Morales" userId="7fe5a2fc12b49587" providerId="LiveId" clId="{2D40F961-23E6-4F8E-8DE0-885721B126B9}" dt="2019-09-06T19:52:18.279" v="0" actId="20577"/>
      <pc:docMkLst>
        <pc:docMk/>
      </pc:docMkLst>
      <pc:sldChg chg="modSp">
        <pc:chgData name="Krishna Morales" userId="7fe5a2fc12b49587" providerId="LiveId" clId="{2D40F961-23E6-4F8E-8DE0-885721B126B9}" dt="2019-09-06T19:52:18.279" v="0" actId="20577"/>
        <pc:sldMkLst>
          <pc:docMk/>
          <pc:sldMk cId="0" sldId="288"/>
        </pc:sldMkLst>
        <pc:spChg chg="mod">
          <ac:chgData name="Krishna Morales" userId="7fe5a2fc12b49587" providerId="LiveId" clId="{2D40F961-23E6-4F8E-8DE0-885721B126B9}" dt="2019-09-06T19:52:18.279" v="0" actId="20577"/>
          <ac:spMkLst>
            <pc:docMk/>
            <pc:sldMk cId="0" sldId="288"/>
            <ac:spMk id="615" creationId="{00000000-0000-0000-0000-000000000000}"/>
          </ac:spMkLst>
        </pc:spChg>
      </pc:sldChg>
    </pc:docChg>
  </pc:docChgLst>
  <pc:docChgLst>
    <pc:chgData name="Krishna Morales" userId="7fe5a2fc12b49587" providerId="LiveId" clId="{778657C8-B52D-44FF-BF1B-B496464FA6D0}"/>
    <pc:docChg chg="modSld">
      <pc:chgData name="Krishna Morales" userId="7fe5a2fc12b49587" providerId="LiveId" clId="{778657C8-B52D-44FF-BF1B-B496464FA6D0}" dt="2019-09-06T19:53:26.639" v="0" actId="207"/>
      <pc:docMkLst>
        <pc:docMk/>
      </pc:docMkLst>
      <pc:sldChg chg="modSp">
        <pc:chgData name="Krishna Morales" userId="7fe5a2fc12b49587" providerId="LiveId" clId="{778657C8-B52D-44FF-BF1B-B496464FA6D0}" dt="2019-09-06T19:53:26.639" v="0" actId="207"/>
        <pc:sldMkLst>
          <pc:docMk/>
          <pc:sldMk cId="0" sldId="288"/>
        </pc:sldMkLst>
        <pc:spChg chg="mod">
          <ac:chgData name="Krishna Morales" userId="7fe5a2fc12b49587" providerId="LiveId" clId="{778657C8-B52D-44FF-BF1B-B496464FA6D0}" dt="2019-09-06T19:53:26.639" v="0" actId="207"/>
          <ac:spMkLst>
            <pc:docMk/>
            <pc:sldMk cId="0" sldId="288"/>
            <ac:spMk id="615" creationId="{00000000-0000-0000-0000-000000000000}"/>
          </ac:spMkLst>
        </pc:spChg>
      </pc:sldChg>
    </pc:docChg>
  </pc:docChgLst>
  <pc:docChgLst>
    <pc:chgData name="Krishna Morales" userId="7fe5a2fc12b49587" providerId="LiveId" clId="{083A8DC8-5C16-4A3F-B429-D348DC97F033}"/>
    <pc:docChg chg="undo redo custSel modSld sldOrd">
      <pc:chgData name="Krishna Morales" userId="7fe5a2fc12b49587" providerId="LiveId" clId="{083A8DC8-5C16-4A3F-B429-D348DC97F033}" dt="2019-09-24T17:13:15.328" v="2528" actId="14100"/>
      <pc:docMkLst>
        <pc:docMk/>
      </pc:docMkLst>
      <pc:sldChg chg="modSp">
        <pc:chgData name="Krishna Morales" userId="7fe5a2fc12b49587" providerId="LiveId" clId="{083A8DC8-5C16-4A3F-B429-D348DC97F033}" dt="2019-09-22T10:24:48.531" v="308" actId="113"/>
        <pc:sldMkLst>
          <pc:docMk/>
          <pc:sldMk cId="0" sldId="257"/>
        </pc:sldMkLst>
        <pc:spChg chg="mod">
          <ac:chgData name="Krishna Morales" userId="7fe5a2fc12b49587" providerId="LiveId" clId="{083A8DC8-5C16-4A3F-B429-D348DC97F033}" dt="2019-09-22T10:24:41.112" v="306" actId="113"/>
          <ac:spMkLst>
            <pc:docMk/>
            <pc:sldMk cId="0" sldId="257"/>
            <ac:spMk id="210" creationId="{00000000-0000-0000-0000-000000000000}"/>
          </ac:spMkLst>
        </pc:spChg>
        <pc:spChg chg="mod">
          <ac:chgData name="Krishna Morales" userId="7fe5a2fc12b49587" providerId="LiveId" clId="{083A8DC8-5C16-4A3F-B429-D348DC97F033}" dt="2019-09-22T10:24:32.787" v="304" actId="113"/>
          <ac:spMkLst>
            <pc:docMk/>
            <pc:sldMk cId="0" sldId="257"/>
            <ac:spMk id="211" creationId="{00000000-0000-0000-0000-000000000000}"/>
          </ac:spMkLst>
        </pc:spChg>
        <pc:spChg chg="mod">
          <ac:chgData name="Krishna Morales" userId="7fe5a2fc12b49587" providerId="LiveId" clId="{083A8DC8-5C16-4A3F-B429-D348DC97F033}" dt="2019-09-22T10:24:28.957" v="303" actId="113"/>
          <ac:spMkLst>
            <pc:docMk/>
            <pc:sldMk cId="0" sldId="257"/>
            <ac:spMk id="212" creationId="{00000000-0000-0000-0000-000000000000}"/>
          </ac:spMkLst>
        </pc:spChg>
        <pc:spChg chg="mod">
          <ac:chgData name="Krishna Morales" userId="7fe5a2fc12b49587" providerId="LiveId" clId="{083A8DC8-5C16-4A3F-B429-D348DC97F033}" dt="2019-09-22T10:24:24.819" v="302" actId="113"/>
          <ac:spMkLst>
            <pc:docMk/>
            <pc:sldMk cId="0" sldId="257"/>
            <ac:spMk id="213" creationId="{00000000-0000-0000-0000-000000000000}"/>
          </ac:spMkLst>
        </pc:spChg>
        <pc:spChg chg="mod">
          <ac:chgData name="Krishna Morales" userId="7fe5a2fc12b49587" providerId="LiveId" clId="{083A8DC8-5C16-4A3F-B429-D348DC97F033}" dt="2019-09-22T10:24:48.531" v="308" actId="113"/>
          <ac:spMkLst>
            <pc:docMk/>
            <pc:sldMk cId="0" sldId="257"/>
            <ac:spMk id="214" creationId="{00000000-0000-0000-0000-000000000000}"/>
          </ac:spMkLst>
        </pc:spChg>
      </pc:sldChg>
      <pc:sldChg chg="modSp">
        <pc:chgData name="Krishna Morales" userId="7fe5a2fc12b49587" providerId="LiveId" clId="{083A8DC8-5C16-4A3F-B429-D348DC97F033}" dt="2019-09-22T10:26:08.938" v="315" actId="20577"/>
        <pc:sldMkLst>
          <pc:docMk/>
          <pc:sldMk cId="0" sldId="263"/>
        </pc:sldMkLst>
        <pc:spChg chg="mod">
          <ac:chgData name="Krishna Morales" userId="7fe5a2fc12b49587" providerId="LiveId" clId="{083A8DC8-5C16-4A3F-B429-D348DC97F033}" dt="2019-09-22T10:26:08.938" v="315" actId="20577"/>
          <ac:spMkLst>
            <pc:docMk/>
            <pc:sldMk cId="0" sldId="263"/>
            <ac:spMk id="267" creationId="{00000000-0000-0000-0000-000000000000}"/>
          </ac:spMkLst>
        </pc:spChg>
      </pc:sldChg>
      <pc:sldChg chg="modNotesTx">
        <pc:chgData name="Krishna Morales" userId="7fe5a2fc12b49587" providerId="LiveId" clId="{083A8DC8-5C16-4A3F-B429-D348DC97F033}" dt="2019-09-22T14:50:52.621" v="1474" actId="20577"/>
        <pc:sldMkLst>
          <pc:docMk/>
          <pc:sldMk cId="0" sldId="267"/>
        </pc:sldMkLst>
      </pc:sldChg>
      <pc:sldChg chg="modSp modNotesTx">
        <pc:chgData name="Krishna Morales" userId="7fe5a2fc12b49587" providerId="LiveId" clId="{083A8DC8-5C16-4A3F-B429-D348DC97F033}" dt="2019-09-22T14:59:54.428" v="1845" actId="20577"/>
        <pc:sldMkLst>
          <pc:docMk/>
          <pc:sldMk cId="0" sldId="268"/>
        </pc:sldMkLst>
        <pc:spChg chg="mod">
          <ac:chgData name="Krishna Morales" userId="7fe5a2fc12b49587" providerId="LiveId" clId="{083A8DC8-5C16-4A3F-B429-D348DC97F033}" dt="2019-09-22T10:19:12.011" v="271" actId="20577"/>
          <ac:spMkLst>
            <pc:docMk/>
            <pc:sldMk cId="0" sldId="268"/>
            <ac:spMk id="322" creationId="{00000000-0000-0000-0000-000000000000}"/>
          </ac:spMkLst>
        </pc:spChg>
      </pc:sldChg>
      <pc:sldChg chg="modNotesTx">
        <pc:chgData name="Krishna Morales" userId="7fe5a2fc12b49587" providerId="LiveId" clId="{083A8DC8-5C16-4A3F-B429-D348DC97F033}" dt="2019-09-22T16:29:17.644" v="2457" actId="20577"/>
        <pc:sldMkLst>
          <pc:docMk/>
          <pc:sldMk cId="0" sldId="270"/>
        </pc:sldMkLst>
      </pc:sldChg>
      <pc:sldChg chg="modNotesTx">
        <pc:chgData name="Krishna Morales" userId="7fe5a2fc12b49587" providerId="LiveId" clId="{083A8DC8-5C16-4A3F-B429-D348DC97F033}" dt="2019-09-22T15:38:52.077" v="2381" actId="20577"/>
        <pc:sldMkLst>
          <pc:docMk/>
          <pc:sldMk cId="0" sldId="271"/>
        </pc:sldMkLst>
      </pc:sldChg>
      <pc:sldChg chg="addSp modSp modAnim modNotesTx">
        <pc:chgData name="Krishna Morales" userId="7fe5a2fc12b49587" providerId="LiveId" clId="{083A8DC8-5C16-4A3F-B429-D348DC97F033}" dt="2019-09-22T15:44:22.385" v="2398" actId="20577"/>
        <pc:sldMkLst>
          <pc:docMk/>
          <pc:sldMk cId="0" sldId="272"/>
        </pc:sldMkLst>
        <pc:spChg chg="add mod">
          <ac:chgData name="Krishna Morales" userId="7fe5a2fc12b49587" providerId="LiveId" clId="{083A8DC8-5C16-4A3F-B429-D348DC97F033}" dt="2019-09-22T10:29:11.183" v="361" actId="1076"/>
          <ac:spMkLst>
            <pc:docMk/>
            <pc:sldMk cId="0" sldId="272"/>
            <ac:spMk id="2" creationId="{073A04D2-6A6E-4B25-B3BD-94AE9AB5EF0D}"/>
          </ac:spMkLst>
        </pc:spChg>
        <pc:spChg chg="mod">
          <ac:chgData name="Krishna Morales" userId="7fe5a2fc12b49587" providerId="LiveId" clId="{083A8DC8-5C16-4A3F-B429-D348DC97F033}" dt="2019-09-22T10:29:02.713" v="360" actId="1076"/>
          <ac:spMkLst>
            <pc:docMk/>
            <pc:sldMk cId="0" sldId="272"/>
            <ac:spMk id="413" creationId="{00000000-0000-0000-0000-000000000000}"/>
          </ac:spMkLst>
        </pc:spChg>
        <pc:spChg chg="mod">
          <ac:chgData name="Krishna Morales" userId="7fe5a2fc12b49587" providerId="LiveId" clId="{083A8DC8-5C16-4A3F-B429-D348DC97F033}" dt="2019-09-22T15:41:35.224" v="2393" actId="108"/>
          <ac:spMkLst>
            <pc:docMk/>
            <pc:sldMk cId="0" sldId="272"/>
            <ac:spMk id="414" creationId="{00000000-0000-0000-0000-000000000000}"/>
          </ac:spMkLst>
        </pc:spChg>
        <pc:spChg chg="mod">
          <ac:chgData name="Krishna Morales" userId="7fe5a2fc12b49587" providerId="LiveId" clId="{083A8DC8-5C16-4A3F-B429-D348DC97F033}" dt="2019-09-22T15:40:52.198" v="2388" actId="20577"/>
          <ac:spMkLst>
            <pc:docMk/>
            <pc:sldMk cId="0" sldId="272"/>
            <ac:spMk id="415" creationId="{00000000-0000-0000-0000-000000000000}"/>
          </ac:spMkLst>
        </pc:spChg>
        <pc:spChg chg="mod">
          <ac:chgData name="Krishna Morales" userId="7fe5a2fc12b49587" providerId="LiveId" clId="{083A8DC8-5C16-4A3F-B429-D348DC97F033}" dt="2019-09-22T10:46:31.797" v="675" actId="20577"/>
          <ac:spMkLst>
            <pc:docMk/>
            <pc:sldMk cId="0" sldId="272"/>
            <ac:spMk id="427" creationId="{00000000-0000-0000-0000-000000000000}"/>
          </ac:spMkLst>
        </pc:spChg>
      </pc:sldChg>
      <pc:sldChg chg="modSp ord">
        <pc:chgData name="Krishna Morales" userId="7fe5a2fc12b49587" providerId="LiveId" clId="{083A8DC8-5C16-4A3F-B429-D348DC97F033}" dt="2019-09-22T10:40:36.931" v="644" actId="20577"/>
        <pc:sldMkLst>
          <pc:docMk/>
          <pc:sldMk cId="0" sldId="278"/>
        </pc:sldMkLst>
        <pc:spChg chg="mod">
          <ac:chgData name="Krishna Morales" userId="7fe5a2fc12b49587" providerId="LiveId" clId="{083A8DC8-5C16-4A3F-B429-D348DC97F033}" dt="2019-09-22T10:40:36.931" v="644" actId="20577"/>
          <ac:spMkLst>
            <pc:docMk/>
            <pc:sldMk cId="0" sldId="278"/>
            <ac:spMk id="480" creationId="{00000000-0000-0000-0000-000000000000}"/>
          </ac:spMkLst>
        </pc:spChg>
      </pc:sldChg>
      <pc:sldChg chg="modSp">
        <pc:chgData name="Krishna Morales" userId="7fe5a2fc12b49587" providerId="LiveId" clId="{083A8DC8-5C16-4A3F-B429-D348DC97F033}" dt="2019-09-22T10:42:30.131" v="645" actId="113"/>
        <pc:sldMkLst>
          <pc:docMk/>
          <pc:sldMk cId="0" sldId="280"/>
        </pc:sldMkLst>
        <pc:spChg chg="mod">
          <ac:chgData name="Krishna Morales" userId="7fe5a2fc12b49587" providerId="LiveId" clId="{083A8DC8-5C16-4A3F-B429-D348DC97F033}" dt="2019-09-22T10:42:30.131" v="645" actId="113"/>
          <ac:spMkLst>
            <pc:docMk/>
            <pc:sldMk cId="0" sldId="280"/>
            <ac:spMk id="521" creationId="{00000000-0000-0000-0000-000000000000}"/>
          </ac:spMkLst>
        </pc:spChg>
        <pc:picChg chg="mod">
          <ac:chgData name="Krishna Morales" userId="7fe5a2fc12b49587" providerId="LiveId" clId="{083A8DC8-5C16-4A3F-B429-D348DC97F033}" dt="2019-09-22T10:11:08.288" v="10" actId="14100"/>
          <ac:picMkLst>
            <pc:docMk/>
            <pc:sldMk cId="0" sldId="280"/>
            <ac:picMk id="516" creationId="{00000000-0000-0000-0000-000000000000}"/>
          </ac:picMkLst>
        </pc:picChg>
        <pc:picChg chg="mod">
          <ac:chgData name="Krishna Morales" userId="7fe5a2fc12b49587" providerId="LiveId" clId="{083A8DC8-5C16-4A3F-B429-D348DC97F033}" dt="2019-09-22T10:10:58.551" v="7" actId="1076"/>
          <ac:picMkLst>
            <pc:docMk/>
            <pc:sldMk cId="0" sldId="280"/>
            <ac:picMk id="517" creationId="{00000000-0000-0000-0000-000000000000}"/>
          </ac:picMkLst>
        </pc:picChg>
        <pc:picChg chg="mod">
          <ac:chgData name="Krishna Morales" userId="7fe5a2fc12b49587" providerId="LiveId" clId="{083A8DC8-5C16-4A3F-B429-D348DC97F033}" dt="2019-09-22T10:11:26.922" v="11" actId="14100"/>
          <ac:picMkLst>
            <pc:docMk/>
            <pc:sldMk cId="0" sldId="280"/>
            <ac:picMk id="518" creationId="{00000000-0000-0000-0000-000000000000}"/>
          </ac:picMkLst>
        </pc:picChg>
      </pc:sldChg>
      <pc:sldChg chg="modSp">
        <pc:chgData name="Krishna Morales" userId="7fe5a2fc12b49587" providerId="LiveId" clId="{083A8DC8-5C16-4A3F-B429-D348DC97F033}" dt="2019-09-22T10:23:20.222" v="297" actId="1076"/>
        <pc:sldMkLst>
          <pc:docMk/>
          <pc:sldMk cId="0" sldId="284"/>
        </pc:sldMkLst>
        <pc:cxnChg chg="mod">
          <ac:chgData name="Krishna Morales" userId="7fe5a2fc12b49587" providerId="LiveId" clId="{083A8DC8-5C16-4A3F-B429-D348DC97F033}" dt="2019-09-22T10:21:47.816" v="286" actId="14100"/>
          <ac:cxnSpMkLst>
            <pc:docMk/>
            <pc:sldMk cId="0" sldId="284"/>
            <ac:cxnSpMk id="575" creationId="{00000000-0000-0000-0000-000000000000}"/>
          </ac:cxnSpMkLst>
        </pc:cxnChg>
        <pc:cxnChg chg="mod">
          <ac:chgData name="Krishna Morales" userId="7fe5a2fc12b49587" providerId="LiveId" clId="{083A8DC8-5C16-4A3F-B429-D348DC97F033}" dt="2019-09-22T10:23:15.441" v="296" actId="1076"/>
          <ac:cxnSpMkLst>
            <pc:docMk/>
            <pc:sldMk cId="0" sldId="284"/>
            <ac:cxnSpMk id="576" creationId="{00000000-0000-0000-0000-000000000000}"/>
          </ac:cxnSpMkLst>
        </pc:cxnChg>
        <pc:cxnChg chg="mod">
          <ac:chgData name="Krishna Morales" userId="7fe5a2fc12b49587" providerId="LiveId" clId="{083A8DC8-5C16-4A3F-B429-D348DC97F033}" dt="2019-09-22T10:21:57.385" v="287" actId="14100"/>
          <ac:cxnSpMkLst>
            <pc:docMk/>
            <pc:sldMk cId="0" sldId="284"/>
            <ac:cxnSpMk id="577" creationId="{00000000-0000-0000-0000-000000000000}"/>
          </ac:cxnSpMkLst>
        </pc:cxnChg>
        <pc:cxnChg chg="mod">
          <ac:chgData name="Krishna Morales" userId="7fe5a2fc12b49587" providerId="LiveId" clId="{083A8DC8-5C16-4A3F-B429-D348DC97F033}" dt="2019-09-22T10:23:20.222" v="297" actId="1076"/>
          <ac:cxnSpMkLst>
            <pc:docMk/>
            <pc:sldMk cId="0" sldId="284"/>
            <ac:cxnSpMk id="578" creationId="{00000000-0000-0000-0000-000000000000}"/>
          </ac:cxnSpMkLst>
        </pc:cxnChg>
        <pc:cxnChg chg="mod">
          <ac:chgData name="Krishna Morales" userId="7fe5a2fc12b49587" providerId="LiveId" clId="{083A8DC8-5C16-4A3F-B429-D348DC97F033}" dt="2019-09-22T10:21:34.795" v="284" actId="14100"/>
          <ac:cxnSpMkLst>
            <pc:docMk/>
            <pc:sldMk cId="0" sldId="284"/>
            <ac:cxnSpMk id="579" creationId="{00000000-0000-0000-0000-000000000000}"/>
          </ac:cxnSpMkLst>
        </pc:cxnChg>
        <pc:cxnChg chg="mod">
          <ac:chgData name="Krishna Morales" userId="7fe5a2fc12b49587" providerId="LiveId" clId="{083A8DC8-5C16-4A3F-B429-D348DC97F033}" dt="2019-09-22T10:21:27.445" v="283" actId="14100"/>
          <ac:cxnSpMkLst>
            <pc:docMk/>
            <pc:sldMk cId="0" sldId="284"/>
            <ac:cxnSpMk id="580" creationId="{00000000-0000-0000-0000-000000000000}"/>
          </ac:cxnSpMkLst>
        </pc:cxnChg>
        <pc:cxnChg chg="mod">
          <ac:chgData name="Krishna Morales" userId="7fe5a2fc12b49587" providerId="LiveId" clId="{083A8DC8-5C16-4A3F-B429-D348DC97F033}" dt="2019-09-22T10:22:07.425" v="289" actId="14100"/>
          <ac:cxnSpMkLst>
            <pc:docMk/>
            <pc:sldMk cId="0" sldId="284"/>
            <ac:cxnSpMk id="581" creationId="{00000000-0000-0000-0000-000000000000}"/>
          </ac:cxnSpMkLst>
        </pc:cxnChg>
        <pc:cxnChg chg="mod">
          <ac:chgData name="Krishna Morales" userId="7fe5a2fc12b49587" providerId="LiveId" clId="{083A8DC8-5C16-4A3F-B429-D348DC97F033}" dt="2019-09-22T10:22:42.917" v="294" actId="14100"/>
          <ac:cxnSpMkLst>
            <pc:docMk/>
            <pc:sldMk cId="0" sldId="284"/>
            <ac:cxnSpMk id="582" creationId="{00000000-0000-0000-0000-000000000000}"/>
          </ac:cxnSpMkLst>
        </pc:cxnChg>
      </pc:sldChg>
      <pc:sldChg chg="addSp delSp modSp modAnim">
        <pc:chgData name="Krishna Morales" userId="7fe5a2fc12b49587" providerId="LiveId" clId="{083A8DC8-5C16-4A3F-B429-D348DC97F033}" dt="2019-09-24T17:13:15.328" v="2528" actId="14100"/>
        <pc:sldMkLst>
          <pc:docMk/>
          <pc:sldMk cId="0" sldId="286"/>
        </pc:sldMkLst>
        <pc:spChg chg="mod">
          <ac:chgData name="Krishna Morales" userId="7fe5a2fc12b49587" providerId="LiveId" clId="{083A8DC8-5C16-4A3F-B429-D348DC97F033}" dt="2019-09-24T17:05:45.077" v="2473" actId="14100"/>
          <ac:spMkLst>
            <pc:docMk/>
            <pc:sldMk cId="0" sldId="286"/>
            <ac:spMk id="599" creationId="{00000000-0000-0000-0000-000000000000}"/>
          </ac:spMkLst>
        </pc:spChg>
        <pc:spChg chg="mod">
          <ac:chgData name="Krishna Morales" userId="7fe5a2fc12b49587" providerId="LiveId" clId="{083A8DC8-5C16-4A3F-B429-D348DC97F033}" dt="2019-09-24T17:05:50.555" v="2474" actId="1076"/>
          <ac:spMkLst>
            <pc:docMk/>
            <pc:sldMk cId="0" sldId="286"/>
            <ac:spMk id="600" creationId="{00000000-0000-0000-0000-000000000000}"/>
          </ac:spMkLst>
        </pc:spChg>
        <pc:spChg chg="mod">
          <ac:chgData name="Krishna Morales" userId="7fe5a2fc12b49587" providerId="LiveId" clId="{083A8DC8-5C16-4A3F-B429-D348DC97F033}" dt="2019-09-24T17:06:03.635" v="2476" actId="1076"/>
          <ac:spMkLst>
            <pc:docMk/>
            <pc:sldMk cId="0" sldId="286"/>
            <ac:spMk id="601" creationId="{00000000-0000-0000-0000-000000000000}"/>
          </ac:spMkLst>
        </pc:spChg>
        <pc:picChg chg="add mod">
          <ac:chgData name="Krishna Morales" userId="7fe5a2fc12b49587" providerId="LiveId" clId="{083A8DC8-5C16-4A3F-B429-D348DC97F033}" dt="2019-09-24T17:13:15.328" v="2528" actId="14100"/>
          <ac:picMkLst>
            <pc:docMk/>
            <pc:sldMk cId="0" sldId="286"/>
            <ac:picMk id="2" creationId="{CEB2914D-D5E1-4EF2-90DA-D4F778ED7F1D}"/>
          </ac:picMkLst>
        </pc:picChg>
        <pc:picChg chg="add">
          <ac:chgData name="Krishna Morales" userId="7fe5a2fc12b49587" providerId="LiveId" clId="{083A8DC8-5C16-4A3F-B429-D348DC97F033}" dt="2019-09-24T17:06:31.509" v="2482"/>
          <ac:picMkLst>
            <pc:docMk/>
            <pc:sldMk cId="0" sldId="286"/>
            <ac:picMk id="8" creationId="{34C506BE-3BE1-4949-8B29-8DF27B71A203}"/>
          </ac:picMkLst>
        </pc:picChg>
        <pc:picChg chg="del">
          <ac:chgData name="Krishna Morales" userId="7fe5a2fc12b49587" providerId="LiveId" clId="{083A8DC8-5C16-4A3F-B429-D348DC97F033}" dt="2019-09-24T17:06:30.138" v="2481"/>
          <ac:picMkLst>
            <pc:docMk/>
            <pc:sldMk cId="0" sldId="286"/>
            <ac:picMk id="598" creationId="{00000000-0000-0000-0000-000000000000}"/>
          </ac:picMkLst>
        </pc:picChg>
        <pc:picChg chg="mod">
          <ac:chgData name="Krishna Morales" userId="7fe5a2fc12b49587" providerId="LiveId" clId="{083A8DC8-5C16-4A3F-B429-D348DC97F033}" dt="2019-09-24T17:11:58.122" v="2514" actId="1076"/>
          <ac:picMkLst>
            <pc:docMk/>
            <pc:sldMk cId="0" sldId="286"/>
            <ac:picMk id="60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fc877869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5fc8778697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Al igual que otras aplicaciones damos variedad e producto y centralizamos mercado pero la diferencia está en el como y es poniendo realmente las necesidades del cliente por delante permitiendo establecer una experiencia del servicio completa aportando una reserva garantizada de forma online garantizando no solo el mejor precio sino un trayecto sostenible sin perder el concepto de tiempo. Además nuestro valor va </a:t>
            </a:r>
            <a:r>
              <a:rPr lang="es-ES" dirty="0" err="1"/>
              <a:t>má</a:t>
            </a:r>
            <a:r>
              <a:rPr lang="es-ES" dirty="0"/>
              <a:t> allá porque la información del cliente será útil para que revierta en el en tres aspectos: mejora de nuestros resultados, uso de la data para que nuestros afiliados pueda ofrecer mejores servicios a los clientes como por ejemplo carriles bici para los usuarios de </a:t>
            </a:r>
            <a:r>
              <a:rPr lang="es-ES" dirty="0" err="1"/>
              <a:t>bicing</a:t>
            </a:r>
            <a:r>
              <a:rPr lang="es-ES" dirty="0"/>
              <a:t> </a:t>
            </a:r>
            <a:endParaRPr dirty="0"/>
          </a:p>
        </p:txBody>
      </p:sp>
      <p:sp>
        <p:nvSpPr>
          <p:cNvPr id="307" name="Google Shape;3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35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19488387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19488387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399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4374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94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60d7a121c4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50" name="Google Shape;550;g60d7a121c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Hemos detectado todas aquellas empresas que operan ofreciendo</a:t>
            </a:r>
            <a:r>
              <a:rPr lang="es-ES" b="1" dirty="0"/>
              <a:t> medios de transporte sostenibles dentro de la ciudad</a:t>
            </a:r>
            <a:r>
              <a:rPr lang="es-ES" dirty="0"/>
              <a:t>. Nuestra estrategia se basa en crear una </a:t>
            </a:r>
            <a:r>
              <a:rPr lang="es-ES" b="1" dirty="0"/>
              <a:t>alianza </a:t>
            </a:r>
            <a:r>
              <a:rPr lang="es-ES" dirty="0"/>
              <a:t>con ellas para poder </a:t>
            </a:r>
            <a:r>
              <a:rPr lang="es-ES" b="1" dirty="0"/>
              <a:t>ofertar un servicio unificado añadiendo un valor extra al cliente</a:t>
            </a:r>
            <a:r>
              <a:rPr lang="es-ES" dirty="0"/>
              <a:t> y con el propósito de </a:t>
            </a:r>
            <a:r>
              <a:rPr lang="es-ES" b="1" dirty="0"/>
              <a:t>incentivar aún más</a:t>
            </a:r>
            <a:r>
              <a:rPr lang="es-ES" dirty="0"/>
              <a:t> el uso del transporte ecológico a través de la ciudad. </a:t>
            </a:r>
            <a:endParaRPr dirty="0"/>
          </a:p>
        </p:txBody>
      </p:sp>
      <p:sp>
        <p:nvSpPr>
          <p:cNvPr id="299" name="Google Shape;29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fa67af68d_3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dirty="0"/>
              <a:t>- Plan de contratación: </a:t>
            </a:r>
            <a:r>
              <a:rPr lang="es-ES" dirty="0" err="1"/>
              <a:t>Bicing</a:t>
            </a:r>
            <a:r>
              <a:rPr lang="es-ES" dirty="0"/>
              <a:t> como apoyo  e imagen de oferta legal combinado con algún alquiler relevante de la ciudad como </a:t>
            </a:r>
            <a:r>
              <a:rPr lang="es-ES" dirty="0" err="1"/>
              <a:t>Cooltra</a:t>
            </a:r>
            <a:r>
              <a:rPr lang="es-ES" dirty="0"/>
              <a:t>. . A largo plazo se transformaría en performance ya que interesa que no solo ofrezcan las mejores tarifas, disponibilidad y contenido sino que aprovechemos la colaboración para ver estrategias de precios a nivel analítico, aplicación de técnicas de </a:t>
            </a:r>
            <a:r>
              <a:rPr lang="es-ES" dirty="0" err="1"/>
              <a:t>Yield</a:t>
            </a:r>
            <a:r>
              <a:rPr lang="es-ES" dirty="0"/>
              <a:t> </a:t>
            </a:r>
            <a:r>
              <a:rPr lang="es-ES" dirty="0" err="1"/>
              <a:t>management</a:t>
            </a:r>
            <a:endParaRPr lang="es-ES" dirty="0"/>
          </a:p>
          <a:p>
            <a:pPr marL="0" lvl="0" indent="0" algn="l" rtl="0">
              <a:spcBef>
                <a:spcPts val="0"/>
              </a:spcBef>
              <a:spcAft>
                <a:spcPts val="0"/>
              </a:spcAft>
              <a:buNone/>
            </a:pPr>
            <a:r>
              <a:rPr lang="es-ES" dirty="0"/>
              <a:t>- Plan de marketing  en la siguiente </a:t>
            </a:r>
            <a:r>
              <a:rPr lang="es-ES" dirty="0" err="1"/>
              <a:t>slide</a:t>
            </a:r>
            <a:r>
              <a:rPr lang="es-ES"/>
              <a:t>: </a:t>
            </a:r>
            <a:r>
              <a:rPr lang="es-ES" dirty="0"/>
              <a:t>Nuestros precios ofertados corresponderán con los precios de nuestros proveedores para cada tipo de los vehículos que operan, por lo que nuestra estrategia es ser muy competitivos en precio. </a:t>
            </a:r>
            <a:endParaRPr dirty="0"/>
          </a:p>
          <a:p>
            <a:pPr marL="0" lvl="0" indent="0" algn="l" rtl="0">
              <a:spcBef>
                <a:spcPts val="0"/>
              </a:spcBef>
              <a:spcAft>
                <a:spcPts val="0"/>
              </a:spcAft>
              <a:buNone/>
            </a:pPr>
            <a:r>
              <a:rPr lang="es-ES" dirty="0"/>
              <a:t>- Plan de ventas a corto plazo estará basado en precio para ganar share lo más rápido posible.</a:t>
            </a:r>
            <a:endParaRPr dirty="0"/>
          </a:p>
          <a:p>
            <a:pPr marL="0" lvl="0" indent="0" algn="l" rtl="0">
              <a:spcBef>
                <a:spcPts val="0"/>
              </a:spcBef>
              <a:spcAft>
                <a:spcPts val="0"/>
              </a:spcAft>
              <a:buClr>
                <a:schemeClr val="dk1"/>
              </a:buClr>
              <a:buSzPts val="1100"/>
              <a:buFont typeface="Arial"/>
              <a:buNone/>
            </a:pPr>
            <a:endParaRPr dirty="0"/>
          </a:p>
        </p:txBody>
      </p:sp>
      <p:sp>
        <p:nvSpPr>
          <p:cNvPr id="333" name="Google Shape;333;g5fa67af68d_3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96" name="Google Shape;59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1bcce975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1bcce975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05" name="Google Shape;605;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4754a265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4754a265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b="1" dirty="0"/>
              <a:t>Necesidad </a:t>
            </a:r>
            <a:r>
              <a:rPr lang="es-ES" dirty="0"/>
              <a:t>En Barcelona hay un total de 4,7 millones de desplazamientos en un día laborable, cifra que equivale a 3,4 desplazamientos por persona. Es evidente que los datos nos dicen que hay una necesidad clara de movilidad en la ciudad de Barcelona, la gente necesita desplazarse frecuentemente ya sea por motivos profesionales, ocio, necesidades del día a día entre otros muchos aspectos. </a:t>
            </a:r>
            <a:endParaRPr dirty="0"/>
          </a:p>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dirty="0"/>
              <a:t>Ponemos al alcance de la gente una herramienta de gran utilidad dado que pone a su disposición en una sola aplicación, toda una serie de ventajas que actualmente no hay nadie más en el mercado que ofrezca:</a:t>
            </a:r>
            <a:endParaRPr dirty="0"/>
          </a:p>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Clr>
                <a:schemeClr val="dk1"/>
              </a:buClr>
              <a:buSzPts val="1100"/>
              <a:buFont typeface="Arial"/>
              <a:buNone/>
            </a:pPr>
            <a:r>
              <a:rPr lang="es-ES" dirty="0"/>
              <a:t>1- Permite conocer la ruta más rápida para ir de un lugar a otro de la ciudad.  </a:t>
            </a:r>
            <a:endParaRPr dirty="0"/>
          </a:p>
          <a:p>
            <a:pPr marL="0" lvl="0" indent="0" algn="l" rtl="0">
              <a:lnSpc>
                <a:spcPct val="100000"/>
              </a:lnSpc>
              <a:spcBef>
                <a:spcPts val="0"/>
              </a:spcBef>
              <a:spcAft>
                <a:spcPts val="0"/>
              </a:spcAft>
              <a:buClr>
                <a:schemeClr val="dk1"/>
              </a:buClr>
              <a:buSzPts val="1100"/>
              <a:buFont typeface="Arial"/>
              <a:buNone/>
            </a:pPr>
            <a:r>
              <a:rPr lang="es-ES" dirty="0"/>
              <a:t>2- Puedes hacerlo con un medio de transporte sostenible.  </a:t>
            </a:r>
            <a:endParaRPr dirty="0"/>
          </a:p>
          <a:p>
            <a:pPr marL="0" lvl="0" indent="0" algn="l" rtl="0">
              <a:lnSpc>
                <a:spcPct val="100000"/>
              </a:lnSpc>
              <a:spcBef>
                <a:spcPts val="0"/>
              </a:spcBef>
              <a:spcAft>
                <a:spcPts val="0"/>
              </a:spcAft>
              <a:buClr>
                <a:schemeClr val="dk1"/>
              </a:buClr>
              <a:buSzPts val="1100"/>
              <a:buFont typeface="Arial"/>
              <a:buNone/>
            </a:pPr>
            <a:r>
              <a:rPr lang="es-ES" dirty="0"/>
              <a:t>3- Al mejor precio. </a:t>
            </a:r>
            <a:endParaRPr dirty="0"/>
          </a:p>
          <a:p>
            <a:pPr marL="0" lvl="0" indent="0" algn="l" rtl="0">
              <a:lnSpc>
                <a:spcPct val="100000"/>
              </a:lnSpc>
              <a:spcBef>
                <a:spcPts val="0"/>
              </a:spcBef>
              <a:spcAft>
                <a:spcPts val="0"/>
              </a:spcAft>
              <a:buClr>
                <a:schemeClr val="dk1"/>
              </a:buClr>
              <a:buSzPts val="1100"/>
              <a:buFont typeface="Arial"/>
              <a:buNone/>
            </a:pPr>
            <a:r>
              <a:rPr lang="es-ES" dirty="0"/>
              <a:t>4- Permite comparar diferentes opciones de transporte en función de las necesidades y gustos del usuario.  </a:t>
            </a:r>
            <a:endParaRPr dirty="0"/>
          </a:p>
          <a:p>
            <a:pPr marL="0" lvl="0" indent="0" algn="l" rtl="0">
              <a:lnSpc>
                <a:spcPct val="100000"/>
              </a:lnSpc>
              <a:spcBef>
                <a:spcPts val="0"/>
              </a:spcBef>
              <a:spcAft>
                <a:spcPts val="0"/>
              </a:spcAft>
              <a:buClr>
                <a:schemeClr val="dk1"/>
              </a:buClr>
              <a:buSzPts val="1100"/>
              <a:buFont typeface="Arial"/>
              <a:buNone/>
            </a:pPr>
            <a:r>
              <a:rPr lang="es-ES" dirty="0"/>
              <a:t>5- Permite realizar la reserva al momento, no requiere de ninguna solicitud previa.  </a:t>
            </a:r>
            <a:endParaRPr dirty="0"/>
          </a:p>
          <a:p>
            <a:pPr marL="0" lvl="0" indent="0" algn="l" rtl="0">
              <a:lnSpc>
                <a:spcPct val="100000"/>
              </a:lnSpc>
              <a:spcBef>
                <a:spcPts val="0"/>
              </a:spcBef>
              <a:spcAft>
                <a:spcPts val="0"/>
              </a:spcAft>
              <a:buClr>
                <a:schemeClr val="dk1"/>
              </a:buClr>
              <a:buSzPts val="1100"/>
              <a:buFont typeface="Arial"/>
              <a:buNone/>
            </a:pPr>
            <a:r>
              <a:rPr lang="es-ES" dirty="0"/>
              <a:t>6- El pago se realiza en el mismo momento de realizar la reserva a través de una pasarela de pagos on-line. El cliente sólo ha de poner su número de cuenta al darse de alta. </a:t>
            </a:r>
            <a:endParaRPr dirty="0"/>
          </a:p>
          <a:p>
            <a:pPr marL="0" lvl="0" indent="0" algn="l" rtl="0">
              <a:lnSpc>
                <a:spcPct val="100000"/>
              </a:lnSpc>
              <a:spcBef>
                <a:spcPts val="0"/>
              </a:spcBef>
              <a:spcAft>
                <a:spcPts val="0"/>
              </a:spcAft>
              <a:buClr>
                <a:schemeClr val="dk1"/>
              </a:buClr>
              <a:buSzPts val="1100"/>
              <a:buFont typeface="Arial"/>
              <a:buNone/>
            </a:pPr>
            <a:r>
              <a:rPr lang="es-ES" dirty="0"/>
              <a:t>7- Las reservas están garantizadas, una vez hecha solo el cliente puede cancelarla. </a:t>
            </a:r>
            <a:endParaRPr dirty="0"/>
          </a:p>
          <a:p>
            <a:pPr marL="0" lvl="0" indent="0" algn="l" rtl="0">
              <a:lnSpc>
                <a:spcPct val="100000"/>
              </a:lnSpc>
              <a:spcBef>
                <a:spcPts val="0"/>
              </a:spcBef>
              <a:spcAft>
                <a:spcPts val="0"/>
              </a:spcAft>
              <a:buClr>
                <a:schemeClr val="dk1"/>
              </a:buClr>
              <a:buSzPts val="1100"/>
              <a:buFont typeface="Arial"/>
              <a:buNone/>
            </a:pPr>
            <a:r>
              <a:rPr lang="es-ES" dirty="0"/>
              <a:t>8- El tiempo en realizar una reserva no supera el minuto y medio. Navegación intuitiva sin pop ups ni propaganda que moleste al usuario durante el proceso de reserva.  </a:t>
            </a:r>
            <a:endParaRPr dirty="0"/>
          </a:p>
          <a:p>
            <a:pPr marL="0" lvl="0" indent="0" algn="l" rtl="0">
              <a:lnSpc>
                <a:spcPct val="100000"/>
              </a:lnSpc>
              <a:spcBef>
                <a:spcPts val="0"/>
              </a:spcBef>
              <a:spcAft>
                <a:spcPts val="0"/>
              </a:spcAft>
              <a:buClr>
                <a:schemeClr val="dk1"/>
              </a:buClr>
              <a:buSzPts val="1100"/>
              <a:buFont typeface="Arial"/>
              <a:buNone/>
            </a:pPr>
            <a:r>
              <a:rPr lang="es-ES" dirty="0"/>
              <a:t>9- El cliente dispone de un sistema de atención al cliente para consultas y problemas. </a:t>
            </a:r>
            <a:endParaRPr dirty="0"/>
          </a:p>
          <a:p>
            <a:pPr marL="0" lvl="0" indent="0" algn="l" rtl="0">
              <a:lnSpc>
                <a:spcPct val="100000"/>
              </a:lnSpc>
              <a:spcBef>
                <a:spcPts val="0"/>
              </a:spcBef>
              <a:spcAft>
                <a:spcPts val="0"/>
              </a:spcAft>
              <a:buSzPts val="1100"/>
              <a:buNone/>
            </a:pPr>
            <a:r>
              <a:rPr lang="es-ES" dirty="0"/>
              <a:t> </a:t>
            </a:r>
            <a:endParaRPr dirty="0"/>
          </a:p>
          <a:p>
            <a:pPr marL="0" lvl="0" indent="0" algn="l" rtl="0">
              <a:lnSpc>
                <a:spcPct val="100000"/>
              </a:lnSpc>
              <a:spcBef>
                <a:spcPts val="0"/>
              </a:spcBef>
              <a:spcAft>
                <a:spcPts val="0"/>
              </a:spcAft>
              <a:buSzPts val="1100"/>
              <a:buNone/>
            </a:pPr>
            <a:r>
              <a:rPr lang="es-ES" dirty="0"/>
              <a:t>FOTO DERECHA: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s-ES" dirty="0"/>
              <a:t>El modelo de negocio básico a través del cual se establece nuestro negocio es a través de una comisión por reserva del 10% a nuestros proveedores.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chemeClr val="dk1"/>
              </a:buClr>
              <a:buSzPts val="1100"/>
              <a:buFont typeface="Arial"/>
              <a:buNone/>
            </a:pPr>
            <a:r>
              <a:rPr lang="es-ES" dirty="0"/>
              <a:t>Se utilizarán conexiones API para integrar precios, disponibilidad y contenido con aquellos proveedores que trabajen actualmente por vía online con reservas a tiempo real.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19488387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19488387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264d134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6264d13458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dirty="0"/>
              <a:t>Ponemos al alcance de la gente una herramienta de gran utilidad dado que pone a su disposición en una sola aplicación, toda una serie de ventajas que actualmente no hay nadie más en el mercado que ofrezca:</a:t>
            </a:r>
            <a:endParaRPr dirty="0"/>
          </a:p>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Clr>
                <a:schemeClr val="dk1"/>
              </a:buClr>
              <a:buSzPts val="1100"/>
              <a:buFont typeface="Arial"/>
              <a:buNone/>
            </a:pPr>
            <a:r>
              <a:rPr lang="es-ES" dirty="0"/>
              <a:t>1- Permite conocer la ruta más rápida para ir de un lugar a otro de la ciudad.  </a:t>
            </a:r>
            <a:endParaRPr dirty="0"/>
          </a:p>
          <a:p>
            <a:pPr marL="0" lvl="0" indent="0" algn="l" rtl="0">
              <a:lnSpc>
                <a:spcPct val="100000"/>
              </a:lnSpc>
              <a:spcBef>
                <a:spcPts val="0"/>
              </a:spcBef>
              <a:spcAft>
                <a:spcPts val="0"/>
              </a:spcAft>
              <a:buClr>
                <a:schemeClr val="dk1"/>
              </a:buClr>
              <a:buSzPts val="1100"/>
              <a:buFont typeface="Arial"/>
              <a:buNone/>
            </a:pPr>
            <a:r>
              <a:rPr lang="es-ES" dirty="0"/>
              <a:t>2- Puedes hacerlo con un medio de transporte sostenible.  </a:t>
            </a:r>
            <a:endParaRPr dirty="0"/>
          </a:p>
          <a:p>
            <a:pPr marL="0" lvl="0" indent="0" algn="l" rtl="0">
              <a:lnSpc>
                <a:spcPct val="100000"/>
              </a:lnSpc>
              <a:spcBef>
                <a:spcPts val="0"/>
              </a:spcBef>
              <a:spcAft>
                <a:spcPts val="0"/>
              </a:spcAft>
              <a:buClr>
                <a:schemeClr val="dk1"/>
              </a:buClr>
              <a:buSzPts val="1100"/>
              <a:buFont typeface="Arial"/>
              <a:buNone/>
            </a:pPr>
            <a:r>
              <a:rPr lang="es-ES" dirty="0"/>
              <a:t>3- Al mejor precio. </a:t>
            </a:r>
            <a:endParaRPr dirty="0"/>
          </a:p>
          <a:p>
            <a:pPr marL="0" lvl="0" indent="0" algn="l" rtl="0">
              <a:lnSpc>
                <a:spcPct val="100000"/>
              </a:lnSpc>
              <a:spcBef>
                <a:spcPts val="0"/>
              </a:spcBef>
              <a:spcAft>
                <a:spcPts val="0"/>
              </a:spcAft>
              <a:buClr>
                <a:schemeClr val="dk1"/>
              </a:buClr>
              <a:buSzPts val="1100"/>
              <a:buFont typeface="Arial"/>
              <a:buNone/>
            </a:pPr>
            <a:r>
              <a:rPr lang="es-ES" dirty="0"/>
              <a:t>4- Permite comparar diferentes opciones de transporte en función de las necesidades y gustos del usuario.  </a:t>
            </a:r>
            <a:endParaRPr dirty="0"/>
          </a:p>
          <a:p>
            <a:pPr marL="0" lvl="0" indent="0" algn="l" rtl="0">
              <a:lnSpc>
                <a:spcPct val="100000"/>
              </a:lnSpc>
              <a:spcBef>
                <a:spcPts val="0"/>
              </a:spcBef>
              <a:spcAft>
                <a:spcPts val="0"/>
              </a:spcAft>
              <a:buClr>
                <a:schemeClr val="dk1"/>
              </a:buClr>
              <a:buSzPts val="1100"/>
              <a:buFont typeface="Arial"/>
              <a:buNone/>
            </a:pPr>
            <a:r>
              <a:rPr lang="es-ES" dirty="0"/>
              <a:t>5- Permite realizar la reserva al momento, no requiere de ninguna solicitud previa.  </a:t>
            </a:r>
            <a:endParaRPr dirty="0"/>
          </a:p>
          <a:p>
            <a:pPr marL="0" lvl="0" indent="0" algn="l" rtl="0">
              <a:lnSpc>
                <a:spcPct val="100000"/>
              </a:lnSpc>
              <a:spcBef>
                <a:spcPts val="0"/>
              </a:spcBef>
              <a:spcAft>
                <a:spcPts val="0"/>
              </a:spcAft>
              <a:buClr>
                <a:schemeClr val="dk1"/>
              </a:buClr>
              <a:buSzPts val="1100"/>
              <a:buFont typeface="Arial"/>
              <a:buNone/>
            </a:pPr>
            <a:r>
              <a:rPr lang="es-ES" dirty="0"/>
              <a:t>6- El pago se realiza en el mismo momento de realizar la reserva a través de una pasarela de pagos on-line. El cliente sólo ha de poner su número de cuenta al darse de alta. </a:t>
            </a:r>
            <a:endParaRPr dirty="0"/>
          </a:p>
          <a:p>
            <a:pPr marL="0" lvl="0" indent="0" algn="l" rtl="0">
              <a:lnSpc>
                <a:spcPct val="100000"/>
              </a:lnSpc>
              <a:spcBef>
                <a:spcPts val="0"/>
              </a:spcBef>
              <a:spcAft>
                <a:spcPts val="0"/>
              </a:spcAft>
              <a:buClr>
                <a:schemeClr val="dk1"/>
              </a:buClr>
              <a:buSzPts val="1100"/>
              <a:buFont typeface="Arial"/>
              <a:buNone/>
            </a:pPr>
            <a:r>
              <a:rPr lang="es-ES" dirty="0"/>
              <a:t>7- Las reservas están garantizadas, una vez hecha solo el cliente puede cancelarla. </a:t>
            </a:r>
            <a:endParaRPr dirty="0"/>
          </a:p>
          <a:p>
            <a:pPr marL="0" lvl="0" indent="0" algn="l" rtl="0">
              <a:lnSpc>
                <a:spcPct val="100000"/>
              </a:lnSpc>
              <a:spcBef>
                <a:spcPts val="0"/>
              </a:spcBef>
              <a:spcAft>
                <a:spcPts val="0"/>
              </a:spcAft>
              <a:buClr>
                <a:schemeClr val="dk1"/>
              </a:buClr>
              <a:buSzPts val="1100"/>
              <a:buFont typeface="Arial"/>
              <a:buNone/>
            </a:pPr>
            <a:r>
              <a:rPr lang="es-ES" dirty="0"/>
              <a:t>8- El tiempo en realizar una reserva no supera el minuto y medio. Navegación intuitiva sin pop ups ni propaganda que moleste al usuario durante el proceso de reserva.  </a:t>
            </a:r>
            <a:endParaRPr dirty="0"/>
          </a:p>
          <a:p>
            <a:pPr marL="0" lvl="0" indent="0" algn="l" rtl="0">
              <a:lnSpc>
                <a:spcPct val="100000"/>
              </a:lnSpc>
              <a:spcBef>
                <a:spcPts val="0"/>
              </a:spcBef>
              <a:spcAft>
                <a:spcPts val="0"/>
              </a:spcAft>
              <a:buClr>
                <a:schemeClr val="dk1"/>
              </a:buClr>
              <a:buSzPts val="1100"/>
              <a:buFont typeface="Arial"/>
              <a:buNone/>
            </a:pPr>
            <a:r>
              <a:rPr lang="es-ES" dirty="0"/>
              <a:t>9- El cliente dispone de un sistema de atención al cliente para consultas y problemas. </a:t>
            </a:r>
            <a:endParaRPr dirty="0"/>
          </a:p>
          <a:p>
            <a:pPr marL="0" lvl="0" indent="0" algn="l" rtl="0">
              <a:lnSpc>
                <a:spcPct val="100000"/>
              </a:lnSpc>
              <a:spcBef>
                <a:spcPts val="0"/>
              </a:spcBef>
              <a:spcAft>
                <a:spcPts val="0"/>
              </a:spcAft>
              <a:buSzPts val="1100"/>
              <a:buNone/>
            </a:pPr>
            <a:r>
              <a:rPr lang="es-ES" dirty="0"/>
              <a:t> </a:t>
            </a:r>
            <a:endParaRPr dirty="0"/>
          </a:p>
          <a:p>
            <a:pPr marL="0" lvl="0" indent="0" algn="l" rtl="0">
              <a:lnSpc>
                <a:spcPct val="100000"/>
              </a:lnSpc>
              <a:spcBef>
                <a:spcPts val="0"/>
              </a:spcBef>
              <a:spcAft>
                <a:spcPts val="0"/>
              </a:spcAft>
              <a:buSzPts val="1100"/>
              <a:buNone/>
            </a:pPr>
            <a:r>
              <a:rPr lang="es-ES" dirty="0"/>
              <a:t>FOTO DERECHA: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s-ES" dirty="0"/>
              <a:t>El modelo de negocio básico a través del cual se establece nuestro negocio es a través de una comisión por reserva del 10% a nuestros proveedores.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chemeClr val="dk1"/>
              </a:buClr>
              <a:buSzPts val="1100"/>
              <a:buFont typeface="Arial"/>
              <a:buNone/>
            </a:pPr>
            <a:r>
              <a:rPr lang="es-ES" dirty="0"/>
              <a:t>Se utilizarán conexiones API para integrar precios, disponibilidad y contenido con aquellos proveedores que trabajen actualmente por vía online con reservas a tiempo real.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31" name="Google Shape;43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Al igual que otras aplicaciones damos variedad e producto y centralizamos mercado pero la diferencia está en el como y es poniendo realmente las necesidades del cliente por delante permitiendo establecer una experiencia del servicio completa aportando una reserva garantizada de forma online garantizando no solo el mejor precio sino un trayecto sostenible sin perder el concepto de tiempo. Además nuestro valor va </a:t>
            </a:r>
            <a:r>
              <a:rPr lang="es-ES" dirty="0" err="1"/>
              <a:t>má</a:t>
            </a:r>
            <a:r>
              <a:rPr lang="es-ES" dirty="0"/>
              <a:t> allá porque la información del cliente será útil para que revierta en el en tres aspectos: mejora de nuestros resultados, uso de la data para que nuestros afiliados pueda ofrecer mejores servicios a los clientes como por ejemplo carriles bici para los usuarios de </a:t>
            </a:r>
            <a:r>
              <a:rPr lang="es-ES" dirty="0" err="1"/>
              <a:t>bicing</a:t>
            </a:r>
            <a:r>
              <a:rPr lang="es-ES" dirty="0"/>
              <a:t> </a:t>
            </a:r>
            <a:endParaRPr dirty="0"/>
          </a:p>
        </p:txBody>
      </p:sp>
      <p:sp>
        <p:nvSpPr>
          <p:cNvPr id="307" name="Google Shape;3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 name="Google Shape;1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 name="Google Shape;1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4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8" name="Google Shape;7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_Title">
  <p:cSld name="01_Title">
    <p:spTree>
      <p:nvGrpSpPr>
        <p:cNvPr id="1" name="Shape 8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_Blank">
  <p:cSld name="01_Blank">
    <p:spTree>
      <p:nvGrpSpPr>
        <p:cNvPr id="1" name="Shape 83"/>
        <p:cNvGrpSpPr/>
        <p:nvPr/>
      </p:nvGrpSpPr>
      <p:grpSpPr>
        <a:xfrm>
          <a:off x="0" y="0"/>
          <a:ext cx="0" cy="0"/>
          <a:chOff x="0" y="0"/>
          <a:chExt cx="0" cy="0"/>
        </a:xfrm>
      </p:grpSpPr>
      <p:pic>
        <p:nvPicPr>
          <p:cNvPr id="84" name="Google Shape;84;g5f2fbadee2_0_136" descr="lightbg_logo.png"/>
          <p:cNvPicPr preferRelativeResize="0"/>
          <p:nvPr/>
        </p:nvPicPr>
        <p:blipFill rotWithShape="1">
          <a:blip r:embed="rId2">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7_Custom Layout">
  <p:cSld name="27_Custom Layout">
    <p:spTree>
      <p:nvGrpSpPr>
        <p:cNvPr id="1" name="Shape 85"/>
        <p:cNvGrpSpPr/>
        <p:nvPr/>
      </p:nvGrpSpPr>
      <p:grpSpPr>
        <a:xfrm>
          <a:off x="0" y="0"/>
          <a:ext cx="0" cy="0"/>
          <a:chOff x="0" y="0"/>
          <a:chExt cx="0" cy="0"/>
        </a:xfrm>
      </p:grpSpPr>
      <p:pic>
        <p:nvPicPr>
          <p:cNvPr id="86" name="Google Shape;86;g5f2fbadee2_0_138" descr="lightbg_logo.png"/>
          <p:cNvPicPr preferRelativeResize="0"/>
          <p:nvPr/>
        </p:nvPicPr>
        <p:blipFill rotWithShape="1">
          <a:blip r:embed="rId2">
            <a:alphaModFix/>
          </a:blip>
          <a:srcRect/>
          <a:stretch/>
        </p:blipFill>
        <p:spPr>
          <a:xfrm>
            <a:off x="5453509" y="6373155"/>
            <a:ext cx="1286663" cy="22090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2_Custom Layout">
  <p:cSld name="22_Custom Layout">
    <p:bg>
      <p:bgPr>
        <a:solidFill>
          <a:schemeClr val="dk2"/>
        </a:solidFill>
        <a:effectLst/>
      </p:bgPr>
    </p:bg>
    <p:spTree>
      <p:nvGrpSpPr>
        <p:cNvPr id="1" name="Shape 87"/>
        <p:cNvGrpSpPr/>
        <p:nvPr/>
      </p:nvGrpSpPr>
      <p:grpSpPr>
        <a:xfrm>
          <a:off x="0" y="0"/>
          <a:ext cx="0" cy="0"/>
          <a:chOff x="0" y="0"/>
          <a:chExt cx="0" cy="0"/>
        </a:xfrm>
      </p:grpSpPr>
      <p:pic>
        <p:nvPicPr>
          <p:cNvPr id="88" name="Google Shape;88;g5f2fbadee2_0_140" descr="cmyk_rev_logo.eps"/>
          <p:cNvPicPr preferRelativeResize="0"/>
          <p:nvPr/>
        </p:nvPicPr>
        <p:blipFill rotWithShape="1">
          <a:blip r:embed="rId2">
            <a:alphaModFix/>
          </a:blip>
          <a:srcRect/>
          <a:stretch/>
        </p:blipFill>
        <p:spPr>
          <a:xfrm>
            <a:off x="10376138" y="6344361"/>
            <a:ext cx="1286663" cy="2146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_Custom Layout">
  <p:cSld name="23_Custom Layout">
    <p:bg>
      <p:bgPr>
        <a:solidFill>
          <a:schemeClr val="dk2"/>
        </a:solid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90"/>
        <p:cNvGrpSpPr/>
        <p:nvPr/>
      </p:nvGrpSpPr>
      <p:grpSpPr>
        <a:xfrm>
          <a:off x="0" y="0"/>
          <a:ext cx="0" cy="0"/>
          <a:chOff x="0" y="0"/>
          <a:chExt cx="0" cy="0"/>
        </a:xfrm>
      </p:grpSpPr>
      <p:pic>
        <p:nvPicPr>
          <p:cNvPr id="91" name="Google Shape;91;g5f2fbadee2_0_143"/>
          <p:cNvPicPr preferRelativeResize="0"/>
          <p:nvPr/>
        </p:nvPicPr>
        <p:blipFill rotWithShape="1">
          <a:blip r:embed="rId2">
            <a:alphaModFix/>
          </a:blip>
          <a:srcRect/>
          <a:stretch/>
        </p:blipFill>
        <p:spPr>
          <a:xfrm rot="5400000">
            <a:off x="3519534" y="190925"/>
            <a:ext cx="5491486" cy="6646271"/>
          </a:xfrm>
          <a:prstGeom prst="rect">
            <a:avLst/>
          </a:prstGeom>
          <a:noFill/>
          <a:ln>
            <a:noFill/>
          </a:ln>
        </p:spPr>
      </p:pic>
      <p:sp>
        <p:nvSpPr>
          <p:cNvPr id="92" name="Google Shape;92;g5f2fbadee2_0_143"/>
          <p:cNvSpPr>
            <a:spLocks noGrp="1"/>
          </p:cNvSpPr>
          <p:nvPr>
            <p:ph type="pic" idx="2"/>
          </p:nvPr>
        </p:nvSpPr>
        <p:spPr>
          <a:xfrm>
            <a:off x="3641144" y="1577807"/>
            <a:ext cx="5139900" cy="4002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93" name="Google Shape;93;g5f2fbadee2_0_143"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94"/>
        <p:cNvGrpSpPr/>
        <p:nvPr/>
      </p:nvGrpSpPr>
      <p:grpSpPr>
        <a:xfrm>
          <a:off x="0" y="0"/>
          <a:ext cx="0" cy="0"/>
          <a:chOff x="0" y="0"/>
          <a:chExt cx="0" cy="0"/>
        </a:xfrm>
      </p:grpSpPr>
      <p:grpSp>
        <p:nvGrpSpPr>
          <p:cNvPr id="95" name="Google Shape;95;g5f2fbadee2_0_147"/>
          <p:cNvGrpSpPr/>
          <p:nvPr/>
        </p:nvGrpSpPr>
        <p:grpSpPr>
          <a:xfrm>
            <a:off x="684482" y="1818039"/>
            <a:ext cx="7142580" cy="4124471"/>
            <a:chOff x="1763688" y="1124744"/>
            <a:chExt cx="5652564" cy="3166094"/>
          </a:xfrm>
        </p:grpSpPr>
        <p:sp>
          <p:nvSpPr>
            <p:cNvPr id="96" name="Google Shape;96;g5f2fbadee2_0_147"/>
            <p:cNvSpPr/>
            <p:nvPr/>
          </p:nvSpPr>
          <p:spPr>
            <a:xfrm>
              <a:off x="2699791" y="1397917"/>
              <a:ext cx="3744300" cy="2304300"/>
            </a:xfrm>
            <a:prstGeom prst="rect">
              <a:avLst/>
            </a:prstGeom>
            <a:solidFill>
              <a:srgbClr val="A5A5A5"/>
            </a:solidFill>
            <a:ln w="25400" cap="flat" cmpd="sng">
              <a:solidFill>
                <a:srgbClr val="0074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800"/>
                <a:buFont typeface="Arial"/>
                <a:buNone/>
              </a:pPr>
              <a:endParaRPr sz="10800" b="0" i="0" u="none" strike="noStrike" cap="none" dirty="0">
                <a:solidFill>
                  <a:srgbClr val="004CB8"/>
                </a:solidFill>
                <a:latin typeface="Arial"/>
                <a:ea typeface="Arial"/>
                <a:cs typeface="Arial"/>
                <a:sym typeface="Arial"/>
              </a:endParaRPr>
            </a:p>
          </p:txBody>
        </p:sp>
        <p:pic>
          <p:nvPicPr>
            <p:cNvPr id="97" name="Google Shape;97;g5f2fbadee2_0_147" descr="F:\Trabajos\Envato\Graphic River\Duckson\Elements\laptop.png"/>
            <p:cNvPicPr preferRelativeResize="0"/>
            <p:nvPr/>
          </p:nvPicPr>
          <p:blipFill rotWithShape="1">
            <a:blip r:embed="rId2">
              <a:alphaModFix/>
            </a:blip>
            <a:srcRect/>
            <a:stretch/>
          </p:blipFill>
          <p:spPr>
            <a:xfrm>
              <a:off x="1763688" y="1124744"/>
              <a:ext cx="5652564" cy="3166094"/>
            </a:xfrm>
            <a:prstGeom prst="rect">
              <a:avLst/>
            </a:prstGeom>
            <a:noFill/>
            <a:ln>
              <a:noFill/>
            </a:ln>
          </p:spPr>
        </p:pic>
      </p:grpSp>
      <p:sp>
        <p:nvSpPr>
          <p:cNvPr id="98" name="Google Shape;98;g5f2fbadee2_0_147"/>
          <p:cNvSpPr>
            <a:spLocks noGrp="1"/>
          </p:cNvSpPr>
          <p:nvPr>
            <p:ph type="pic" idx="2"/>
          </p:nvPr>
        </p:nvSpPr>
        <p:spPr>
          <a:xfrm>
            <a:off x="2095480" y="2189523"/>
            <a:ext cx="4299300" cy="2770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99" name="Google Shape;99;g5f2fbadee2_0_147"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00"/>
        <p:cNvGrpSpPr/>
        <p:nvPr/>
      </p:nvGrpSpPr>
      <p:grpSpPr>
        <a:xfrm>
          <a:off x="0" y="0"/>
          <a:ext cx="0" cy="0"/>
          <a:chOff x="0" y="0"/>
          <a:chExt cx="0" cy="0"/>
        </a:xfrm>
      </p:grpSpPr>
      <p:pic>
        <p:nvPicPr>
          <p:cNvPr id="101" name="Google Shape;101;g5f2fbadee2_0_153"/>
          <p:cNvPicPr preferRelativeResize="0"/>
          <p:nvPr/>
        </p:nvPicPr>
        <p:blipFill rotWithShape="1">
          <a:blip r:embed="rId2">
            <a:alphaModFix/>
          </a:blip>
          <a:srcRect/>
          <a:stretch/>
        </p:blipFill>
        <p:spPr>
          <a:xfrm>
            <a:off x="4635184" y="1598705"/>
            <a:ext cx="6894955" cy="4069254"/>
          </a:xfrm>
          <a:prstGeom prst="rect">
            <a:avLst/>
          </a:prstGeom>
          <a:noFill/>
          <a:ln>
            <a:noFill/>
          </a:ln>
        </p:spPr>
      </p:pic>
      <p:sp>
        <p:nvSpPr>
          <p:cNvPr id="102" name="Google Shape;102;g5f2fbadee2_0_153"/>
          <p:cNvSpPr>
            <a:spLocks noGrp="1"/>
          </p:cNvSpPr>
          <p:nvPr>
            <p:ph type="pic" idx="2"/>
          </p:nvPr>
        </p:nvSpPr>
        <p:spPr>
          <a:xfrm>
            <a:off x="5524141" y="1885153"/>
            <a:ext cx="5109300" cy="3359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103" name="Google Shape;103;g5f2fbadee2_0_153"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04"/>
        <p:cNvGrpSpPr/>
        <p:nvPr/>
      </p:nvGrpSpPr>
      <p:grpSpPr>
        <a:xfrm>
          <a:off x="0" y="0"/>
          <a:ext cx="0" cy="0"/>
          <a:chOff x="0" y="0"/>
          <a:chExt cx="0" cy="0"/>
        </a:xfrm>
      </p:grpSpPr>
      <p:pic>
        <p:nvPicPr>
          <p:cNvPr id="105" name="Google Shape;105;g5f2fbadee2_0_157" descr="iMac-Mask.png"/>
          <p:cNvPicPr preferRelativeResize="0"/>
          <p:nvPr/>
        </p:nvPicPr>
        <p:blipFill rotWithShape="1">
          <a:blip r:embed="rId2">
            <a:alphaModFix/>
          </a:blip>
          <a:srcRect/>
          <a:stretch/>
        </p:blipFill>
        <p:spPr>
          <a:xfrm>
            <a:off x="4085460" y="783988"/>
            <a:ext cx="7209960" cy="6276912"/>
          </a:xfrm>
          <a:prstGeom prst="rect">
            <a:avLst/>
          </a:prstGeom>
          <a:noFill/>
          <a:ln>
            <a:noFill/>
          </a:ln>
        </p:spPr>
      </p:pic>
      <p:sp>
        <p:nvSpPr>
          <p:cNvPr id="106" name="Google Shape;106;g5f2fbadee2_0_157"/>
          <p:cNvSpPr>
            <a:spLocks noGrp="1"/>
          </p:cNvSpPr>
          <p:nvPr>
            <p:ph type="pic" idx="2"/>
          </p:nvPr>
        </p:nvSpPr>
        <p:spPr>
          <a:xfrm>
            <a:off x="4496988" y="1133649"/>
            <a:ext cx="6381900" cy="366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107" name="Google Shape;107;g5f2fbadee2_0_157"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 name="Shape 108"/>
        <p:cNvGrpSpPr/>
        <p:nvPr/>
      </p:nvGrpSpPr>
      <p:grpSpPr>
        <a:xfrm>
          <a:off x="0" y="0"/>
          <a:ext cx="0" cy="0"/>
          <a:chOff x="0" y="0"/>
          <a:chExt cx="0" cy="0"/>
        </a:xfrm>
      </p:grpSpPr>
      <p:grpSp>
        <p:nvGrpSpPr>
          <p:cNvPr id="109" name="Google Shape;109;g5f2fbadee2_0_161"/>
          <p:cNvGrpSpPr/>
          <p:nvPr/>
        </p:nvGrpSpPr>
        <p:grpSpPr>
          <a:xfrm>
            <a:off x="1308898" y="1457379"/>
            <a:ext cx="9760587" cy="5401001"/>
            <a:chOff x="1017404" y="2693983"/>
            <a:chExt cx="6794700" cy="3655500"/>
          </a:xfrm>
        </p:grpSpPr>
        <p:grpSp>
          <p:nvGrpSpPr>
            <p:cNvPr id="110" name="Google Shape;110;g5f2fbadee2_0_161"/>
            <p:cNvGrpSpPr/>
            <p:nvPr/>
          </p:nvGrpSpPr>
          <p:grpSpPr>
            <a:xfrm>
              <a:off x="1017404" y="2693983"/>
              <a:ext cx="6794700" cy="3655500"/>
              <a:chOff x="1017404" y="2693983"/>
              <a:chExt cx="6794700" cy="3655500"/>
            </a:xfrm>
          </p:grpSpPr>
          <p:sp>
            <p:nvSpPr>
              <p:cNvPr id="111" name="Google Shape;111;g5f2fbadee2_0_161"/>
              <p:cNvSpPr/>
              <p:nvPr/>
            </p:nvSpPr>
            <p:spPr>
              <a:xfrm>
                <a:off x="1017404" y="2693983"/>
                <a:ext cx="6794700" cy="3655500"/>
              </a:xfrm>
              <a:prstGeom prst="roundRect">
                <a:avLst>
                  <a:gd name="adj" fmla="val 1292"/>
                </a:avLst>
              </a:prstGeom>
              <a:solidFill>
                <a:srgbClr val="B5AA97"/>
              </a:solidFill>
              <a:ln>
                <a:noFill/>
              </a:ln>
              <a:effectLst>
                <a:outerShdw blurRad="254000" dist="114298" dir="5340024" algn="ctr" rotWithShape="0">
                  <a:schemeClr val="lt2">
                    <a:alpha val="38430"/>
                  </a:scheme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2" name="Google Shape;112;g5f2fbadee2_0_161"/>
              <p:cNvSpPr/>
              <p:nvPr/>
            </p:nvSpPr>
            <p:spPr>
              <a:xfrm>
                <a:off x="1017404" y="3024940"/>
                <a:ext cx="6794700" cy="315900"/>
              </a:xfrm>
              <a:prstGeom prst="rect">
                <a:avLst/>
              </a:prstGeom>
              <a:solidFill>
                <a:srgbClr val="CDCDCD"/>
              </a:solidFill>
              <a:ln w="25400" cap="flat" cmpd="sng">
                <a:solidFill>
                  <a:srgbClr val="CDCDCD"/>
                </a:solidFill>
                <a:prstDash val="solid"/>
                <a:miter lim="8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3" name="Google Shape;113;g5f2fbadee2_0_161"/>
              <p:cNvSpPr/>
              <p:nvPr/>
            </p:nvSpPr>
            <p:spPr>
              <a:xfrm>
                <a:off x="2035350" y="2779230"/>
                <a:ext cx="2718000" cy="561600"/>
              </a:xfrm>
              <a:prstGeom prst="roundRect">
                <a:avLst>
                  <a:gd name="adj" fmla="val 11986"/>
                </a:avLst>
              </a:prstGeom>
              <a:solidFill>
                <a:srgbClr val="CDCDCD"/>
              </a:solidFill>
              <a:ln w="25400" cap="flat" cmpd="sng">
                <a:solidFill>
                  <a:srgbClr val="CDCDCD"/>
                </a:solidFill>
                <a:prstDash val="solid"/>
                <a:miter lim="8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4" name="Google Shape;114;g5f2fbadee2_0_161"/>
              <p:cNvSpPr/>
              <p:nvPr/>
            </p:nvSpPr>
            <p:spPr>
              <a:xfrm>
                <a:off x="1137753" y="2814331"/>
                <a:ext cx="96000" cy="95400"/>
              </a:xfrm>
              <a:prstGeom prst="ellipse">
                <a:avLst/>
              </a:pr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5" name="Google Shape;115;g5f2fbadee2_0_161"/>
              <p:cNvSpPr/>
              <p:nvPr/>
            </p:nvSpPr>
            <p:spPr>
              <a:xfrm>
                <a:off x="1307620" y="2814331"/>
                <a:ext cx="96000" cy="95400"/>
              </a:xfrm>
              <a:prstGeom prst="ellipse">
                <a:avLst/>
              </a:pr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6" name="Google Shape;116;g5f2fbadee2_0_161"/>
              <p:cNvSpPr/>
              <p:nvPr/>
            </p:nvSpPr>
            <p:spPr>
              <a:xfrm>
                <a:off x="1477486" y="2814331"/>
                <a:ext cx="96000" cy="95400"/>
              </a:xfrm>
              <a:prstGeom prst="ellipse">
                <a:avLst/>
              </a:prstGeom>
              <a:solidFill>
                <a:schemeClr val="accent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7" name="Google Shape;117;g5f2fbadee2_0_161"/>
              <p:cNvSpPr/>
              <p:nvPr/>
            </p:nvSpPr>
            <p:spPr>
              <a:xfrm>
                <a:off x="2205843" y="3085114"/>
                <a:ext cx="5104800" cy="200700"/>
              </a:xfrm>
              <a:prstGeom prst="rect">
                <a:avLst/>
              </a:prstGeom>
              <a:solidFill>
                <a:srgbClr val="FFFFFF"/>
              </a:solidFill>
              <a:ln w="25400" cap="flat" cmpd="sng">
                <a:solidFill>
                  <a:srgbClr val="B3B3B3"/>
                </a:solidFill>
                <a:prstDash val="solid"/>
                <a:miter lim="8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8" name="Google Shape;118;g5f2fbadee2_0_161"/>
              <p:cNvSpPr/>
              <p:nvPr/>
            </p:nvSpPr>
            <p:spPr>
              <a:xfrm rot="-2700000">
                <a:off x="4580749" y="2849572"/>
                <a:ext cx="99702" cy="99702"/>
              </a:xfrm>
              <a:custGeom>
                <a:avLst/>
                <a:gdLst/>
                <a:ahLst/>
                <a:cxnLst/>
                <a:rect l="l" t="t" r="r" b="b"/>
                <a:pathLst>
                  <a:path w="120000" h="120000" extrusionOk="0">
                    <a:moveTo>
                      <a:pt x="78750" y="0"/>
                    </a:moveTo>
                    <a:lnTo>
                      <a:pt x="39375" y="0"/>
                    </a:lnTo>
                    <a:lnTo>
                      <a:pt x="39375" y="39375"/>
                    </a:lnTo>
                    <a:lnTo>
                      <a:pt x="0" y="39375"/>
                    </a:lnTo>
                    <a:lnTo>
                      <a:pt x="0" y="78750"/>
                    </a:lnTo>
                    <a:lnTo>
                      <a:pt x="39375" y="78750"/>
                    </a:lnTo>
                    <a:lnTo>
                      <a:pt x="39375" y="120000"/>
                    </a:lnTo>
                    <a:lnTo>
                      <a:pt x="78750" y="120000"/>
                    </a:lnTo>
                    <a:lnTo>
                      <a:pt x="78750" y="78750"/>
                    </a:lnTo>
                    <a:lnTo>
                      <a:pt x="120000" y="78750"/>
                    </a:lnTo>
                    <a:lnTo>
                      <a:pt x="120000" y="39375"/>
                    </a:lnTo>
                    <a:lnTo>
                      <a:pt x="78750" y="39375"/>
                    </a:lnTo>
                    <a:lnTo>
                      <a:pt x="78750"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nvGrpSpPr>
              <p:cNvPr id="119" name="Google Shape;119;g5f2fbadee2_0_161"/>
              <p:cNvGrpSpPr/>
              <p:nvPr/>
            </p:nvGrpSpPr>
            <p:grpSpPr>
              <a:xfrm>
                <a:off x="7494380" y="2779230"/>
                <a:ext cx="155459" cy="155381"/>
                <a:chOff x="4763" y="0"/>
                <a:chExt cx="2900362" cy="2898900"/>
              </a:xfrm>
            </p:grpSpPr>
            <p:sp>
              <p:nvSpPr>
                <p:cNvPr id="120" name="Google Shape;120;g5f2fbadee2_0_161"/>
                <p:cNvSpPr/>
                <p:nvPr/>
              </p:nvSpPr>
              <p:spPr>
                <a:xfrm>
                  <a:off x="4763" y="0"/>
                  <a:ext cx="727200" cy="722400"/>
                </a:xfrm>
                <a:custGeom>
                  <a:avLst/>
                  <a:gdLst/>
                  <a:ahLst/>
                  <a:cxnLst/>
                  <a:rect l="l" t="t" r="r" b="b"/>
                  <a:pathLst>
                    <a:path w="120000" h="120000" extrusionOk="0">
                      <a:moveTo>
                        <a:pt x="104455" y="0"/>
                      </a:moveTo>
                      <a:cubicBezTo>
                        <a:pt x="14922" y="0"/>
                        <a:pt x="14922" y="0"/>
                        <a:pt x="14922" y="0"/>
                      </a:cubicBezTo>
                      <a:cubicBezTo>
                        <a:pt x="6839" y="0"/>
                        <a:pt x="0" y="6875"/>
                        <a:pt x="0" y="15000"/>
                      </a:cubicBezTo>
                      <a:cubicBezTo>
                        <a:pt x="0" y="105000"/>
                        <a:pt x="0" y="105000"/>
                        <a:pt x="0" y="105000"/>
                      </a:cubicBezTo>
                      <a:cubicBezTo>
                        <a:pt x="0" y="113750"/>
                        <a:pt x="6839" y="120000"/>
                        <a:pt x="14922" y="120000"/>
                      </a:cubicBezTo>
                      <a:cubicBezTo>
                        <a:pt x="104455" y="120000"/>
                        <a:pt x="104455" y="120000"/>
                        <a:pt x="104455" y="120000"/>
                      </a:cubicBezTo>
                      <a:cubicBezTo>
                        <a:pt x="113160" y="120000"/>
                        <a:pt x="120000" y="113750"/>
                        <a:pt x="120000" y="105000"/>
                      </a:cubicBezTo>
                      <a:cubicBezTo>
                        <a:pt x="120000" y="15000"/>
                        <a:pt x="120000" y="15000"/>
                        <a:pt x="120000" y="15000"/>
                      </a:cubicBezTo>
                      <a:cubicBezTo>
                        <a:pt x="120000" y="6875"/>
                        <a:pt x="113160" y="0"/>
                        <a:pt x="1044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1" name="Google Shape;121;g5f2fbadee2_0_161"/>
                <p:cNvSpPr/>
                <p:nvPr/>
              </p:nvSpPr>
              <p:spPr>
                <a:xfrm>
                  <a:off x="4763" y="1087437"/>
                  <a:ext cx="727200" cy="722400"/>
                </a:xfrm>
                <a:custGeom>
                  <a:avLst/>
                  <a:gdLst/>
                  <a:ahLst/>
                  <a:cxnLst/>
                  <a:rect l="l" t="t" r="r" b="b"/>
                  <a:pathLst>
                    <a:path w="120000" h="120000" extrusionOk="0">
                      <a:moveTo>
                        <a:pt x="104455" y="0"/>
                      </a:moveTo>
                      <a:cubicBezTo>
                        <a:pt x="14922" y="0"/>
                        <a:pt x="14922" y="0"/>
                        <a:pt x="14922" y="0"/>
                      </a:cubicBezTo>
                      <a:cubicBezTo>
                        <a:pt x="6839" y="0"/>
                        <a:pt x="0" y="6875"/>
                        <a:pt x="0" y="15000"/>
                      </a:cubicBezTo>
                      <a:cubicBezTo>
                        <a:pt x="0" y="105000"/>
                        <a:pt x="0" y="105000"/>
                        <a:pt x="0" y="105000"/>
                      </a:cubicBezTo>
                      <a:cubicBezTo>
                        <a:pt x="0" y="113125"/>
                        <a:pt x="6839" y="120000"/>
                        <a:pt x="14922" y="120000"/>
                      </a:cubicBezTo>
                      <a:cubicBezTo>
                        <a:pt x="104455" y="120000"/>
                        <a:pt x="104455" y="120000"/>
                        <a:pt x="104455" y="120000"/>
                      </a:cubicBezTo>
                      <a:cubicBezTo>
                        <a:pt x="113160" y="120000"/>
                        <a:pt x="120000" y="113125"/>
                        <a:pt x="120000" y="105000"/>
                      </a:cubicBezTo>
                      <a:cubicBezTo>
                        <a:pt x="120000" y="15000"/>
                        <a:pt x="120000" y="15000"/>
                        <a:pt x="120000" y="15000"/>
                      </a:cubicBezTo>
                      <a:cubicBezTo>
                        <a:pt x="120000" y="6875"/>
                        <a:pt x="113160" y="0"/>
                        <a:pt x="1044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2" name="Google Shape;122;g5f2fbadee2_0_161"/>
                <p:cNvSpPr/>
                <p:nvPr/>
              </p:nvSpPr>
              <p:spPr>
                <a:xfrm>
                  <a:off x="4763" y="2171700"/>
                  <a:ext cx="727200" cy="727200"/>
                </a:xfrm>
                <a:custGeom>
                  <a:avLst/>
                  <a:gdLst/>
                  <a:ahLst/>
                  <a:cxnLst/>
                  <a:rect l="l" t="t" r="r" b="b"/>
                  <a:pathLst>
                    <a:path w="120000" h="120000" extrusionOk="0">
                      <a:moveTo>
                        <a:pt x="104455" y="0"/>
                      </a:moveTo>
                      <a:cubicBezTo>
                        <a:pt x="14922" y="0"/>
                        <a:pt x="14922" y="0"/>
                        <a:pt x="14922" y="0"/>
                      </a:cubicBezTo>
                      <a:cubicBezTo>
                        <a:pt x="6839" y="0"/>
                        <a:pt x="0" y="6839"/>
                        <a:pt x="0" y="15544"/>
                      </a:cubicBezTo>
                      <a:cubicBezTo>
                        <a:pt x="0" y="105077"/>
                        <a:pt x="0" y="105077"/>
                        <a:pt x="0" y="105077"/>
                      </a:cubicBezTo>
                      <a:cubicBezTo>
                        <a:pt x="0" y="113160"/>
                        <a:pt x="6839" y="120000"/>
                        <a:pt x="14922" y="120000"/>
                      </a:cubicBezTo>
                      <a:cubicBezTo>
                        <a:pt x="104455" y="120000"/>
                        <a:pt x="104455" y="120000"/>
                        <a:pt x="104455" y="120000"/>
                      </a:cubicBezTo>
                      <a:cubicBezTo>
                        <a:pt x="113160" y="120000"/>
                        <a:pt x="120000" y="113160"/>
                        <a:pt x="120000" y="105077"/>
                      </a:cubicBezTo>
                      <a:cubicBezTo>
                        <a:pt x="120000" y="15544"/>
                        <a:pt x="120000" y="15544"/>
                        <a:pt x="120000" y="15544"/>
                      </a:cubicBezTo>
                      <a:cubicBezTo>
                        <a:pt x="120000" y="6839"/>
                        <a:pt x="113160" y="0"/>
                        <a:pt x="1044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3" name="Google Shape;123;g5f2fbadee2_0_161"/>
                <p:cNvSpPr/>
                <p:nvPr/>
              </p:nvSpPr>
              <p:spPr>
                <a:xfrm>
                  <a:off x="1093787" y="0"/>
                  <a:ext cx="722400" cy="722400"/>
                </a:xfrm>
                <a:custGeom>
                  <a:avLst/>
                  <a:gdLst/>
                  <a:ahLst/>
                  <a:cxnLst/>
                  <a:rect l="l" t="t" r="r" b="b"/>
                  <a:pathLst>
                    <a:path w="120000" h="120000" extrusionOk="0">
                      <a:moveTo>
                        <a:pt x="105000" y="0"/>
                      </a:moveTo>
                      <a:cubicBezTo>
                        <a:pt x="15000" y="0"/>
                        <a:pt x="15000" y="0"/>
                        <a:pt x="15000" y="0"/>
                      </a:cubicBezTo>
                      <a:cubicBezTo>
                        <a:pt x="6875" y="0"/>
                        <a:pt x="0" y="6875"/>
                        <a:pt x="0" y="15000"/>
                      </a:cubicBezTo>
                      <a:cubicBezTo>
                        <a:pt x="0" y="105000"/>
                        <a:pt x="0" y="105000"/>
                        <a:pt x="0" y="105000"/>
                      </a:cubicBezTo>
                      <a:cubicBezTo>
                        <a:pt x="0" y="113750"/>
                        <a:pt x="6875" y="120000"/>
                        <a:pt x="15000" y="120000"/>
                      </a:cubicBezTo>
                      <a:cubicBezTo>
                        <a:pt x="105000" y="120000"/>
                        <a:pt x="105000" y="120000"/>
                        <a:pt x="105000" y="120000"/>
                      </a:cubicBezTo>
                      <a:cubicBezTo>
                        <a:pt x="113125" y="120000"/>
                        <a:pt x="120000" y="113750"/>
                        <a:pt x="120000" y="105000"/>
                      </a:cubicBezTo>
                      <a:cubicBezTo>
                        <a:pt x="120000" y="15000"/>
                        <a:pt x="120000" y="15000"/>
                        <a:pt x="120000" y="15000"/>
                      </a:cubicBezTo>
                      <a:cubicBezTo>
                        <a:pt x="120000" y="6875"/>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4" name="Google Shape;124;g5f2fbadee2_0_161"/>
                <p:cNvSpPr/>
                <p:nvPr/>
              </p:nvSpPr>
              <p:spPr>
                <a:xfrm>
                  <a:off x="1093787" y="1087437"/>
                  <a:ext cx="722400" cy="722400"/>
                </a:xfrm>
                <a:custGeom>
                  <a:avLst/>
                  <a:gdLst/>
                  <a:ahLst/>
                  <a:cxnLst/>
                  <a:rect l="l" t="t" r="r" b="b"/>
                  <a:pathLst>
                    <a:path w="120000" h="120000" extrusionOk="0">
                      <a:moveTo>
                        <a:pt x="105000" y="0"/>
                      </a:moveTo>
                      <a:cubicBezTo>
                        <a:pt x="15000" y="0"/>
                        <a:pt x="15000" y="0"/>
                        <a:pt x="15000" y="0"/>
                      </a:cubicBezTo>
                      <a:cubicBezTo>
                        <a:pt x="6875" y="0"/>
                        <a:pt x="0" y="6875"/>
                        <a:pt x="0" y="15000"/>
                      </a:cubicBezTo>
                      <a:cubicBezTo>
                        <a:pt x="0" y="105000"/>
                        <a:pt x="0" y="105000"/>
                        <a:pt x="0" y="105000"/>
                      </a:cubicBezTo>
                      <a:cubicBezTo>
                        <a:pt x="0" y="113125"/>
                        <a:pt x="6875" y="120000"/>
                        <a:pt x="15000" y="120000"/>
                      </a:cubicBezTo>
                      <a:cubicBezTo>
                        <a:pt x="105000" y="120000"/>
                        <a:pt x="105000" y="120000"/>
                        <a:pt x="105000" y="120000"/>
                      </a:cubicBezTo>
                      <a:cubicBezTo>
                        <a:pt x="113125" y="120000"/>
                        <a:pt x="120000" y="113125"/>
                        <a:pt x="120000" y="105000"/>
                      </a:cubicBezTo>
                      <a:cubicBezTo>
                        <a:pt x="120000" y="15000"/>
                        <a:pt x="120000" y="15000"/>
                        <a:pt x="120000" y="15000"/>
                      </a:cubicBezTo>
                      <a:cubicBezTo>
                        <a:pt x="120000" y="6875"/>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5" name="Google Shape;125;g5f2fbadee2_0_161"/>
                <p:cNvSpPr/>
                <p:nvPr/>
              </p:nvSpPr>
              <p:spPr>
                <a:xfrm>
                  <a:off x="1093787" y="2171700"/>
                  <a:ext cx="722400" cy="727200"/>
                </a:xfrm>
                <a:custGeom>
                  <a:avLst/>
                  <a:gdLst/>
                  <a:ahLst/>
                  <a:cxnLst/>
                  <a:rect l="l" t="t" r="r" b="b"/>
                  <a:pathLst>
                    <a:path w="120000" h="120000" extrusionOk="0">
                      <a:moveTo>
                        <a:pt x="105000" y="0"/>
                      </a:moveTo>
                      <a:cubicBezTo>
                        <a:pt x="15000" y="0"/>
                        <a:pt x="15000" y="0"/>
                        <a:pt x="15000" y="0"/>
                      </a:cubicBezTo>
                      <a:cubicBezTo>
                        <a:pt x="6875" y="0"/>
                        <a:pt x="0" y="6839"/>
                        <a:pt x="0" y="15544"/>
                      </a:cubicBezTo>
                      <a:cubicBezTo>
                        <a:pt x="0" y="105077"/>
                        <a:pt x="0" y="105077"/>
                        <a:pt x="0" y="105077"/>
                      </a:cubicBezTo>
                      <a:cubicBezTo>
                        <a:pt x="0" y="113160"/>
                        <a:pt x="6875" y="120000"/>
                        <a:pt x="15000" y="120000"/>
                      </a:cubicBezTo>
                      <a:cubicBezTo>
                        <a:pt x="105000" y="120000"/>
                        <a:pt x="105000" y="120000"/>
                        <a:pt x="105000" y="120000"/>
                      </a:cubicBezTo>
                      <a:cubicBezTo>
                        <a:pt x="113125" y="120000"/>
                        <a:pt x="120000" y="113160"/>
                        <a:pt x="120000" y="105077"/>
                      </a:cubicBezTo>
                      <a:cubicBezTo>
                        <a:pt x="120000" y="15544"/>
                        <a:pt x="120000" y="15544"/>
                        <a:pt x="120000" y="15544"/>
                      </a:cubicBezTo>
                      <a:cubicBezTo>
                        <a:pt x="120000" y="6839"/>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6" name="Google Shape;126;g5f2fbadee2_0_161"/>
                <p:cNvSpPr/>
                <p:nvPr/>
              </p:nvSpPr>
              <p:spPr>
                <a:xfrm>
                  <a:off x="2181225" y="0"/>
                  <a:ext cx="723900" cy="722400"/>
                </a:xfrm>
                <a:custGeom>
                  <a:avLst/>
                  <a:gdLst/>
                  <a:ahLst/>
                  <a:cxnLst/>
                  <a:rect l="l" t="t" r="r" b="b"/>
                  <a:pathLst>
                    <a:path w="120000" h="120000" extrusionOk="0">
                      <a:moveTo>
                        <a:pt x="105000" y="0"/>
                      </a:moveTo>
                      <a:cubicBezTo>
                        <a:pt x="15000" y="0"/>
                        <a:pt x="15000" y="0"/>
                        <a:pt x="15000" y="0"/>
                      </a:cubicBezTo>
                      <a:cubicBezTo>
                        <a:pt x="6250" y="0"/>
                        <a:pt x="0" y="6875"/>
                        <a:pt x="0" y="15000"/>
                      </a:cubicBezTo>
                      <a:cubicBezTo>
                        <a:pt x="0" y="105000"/>
                        <a:pt x="0" y="105000"/>
                        <a:pt x="0" y="105000"/>
                      </a:cubicBezTo>
                      <a:cubicBezTo>
                        <a:pt x="0" y="113750"/>
                        <a:pt x="6250" y="120000"/>
                        <a:pt x="15000" y="120000"/>
                      </a:cubicBezTo>
                      <a:cubicBezTo>
                        <a:pt x="105000" y="120000"/>
                        <a:pt x="105000" y="120000"/>
                        <a:pt x="105000" y="120000"/>
                      </a:cubicBezTo>
                      <a:cubicBezTo>
                        <a:pt x="113125" y="120000"/>
                        <a:pt x="120000" y="113750"/>
                        <a:pt x="120000" y="105000"/>
                      </a:cubicBezTo>
                      <a:cubicBezTo>
                        <a:pt x="120000" y="15000"/>
                        <a:pt x="120000" y="15000"/>
                        <a:pt x="120000" y="15000"/>
                      </a:cubicBezTo>
                      <a:cubicBezTo>
                        <a:pt x="120000" y="6875"/>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7" name="Google Shape;127;g5f2fbadee2_0_161"/>
                <p:cNvSpPr/>
                <p:nvPr/>
              </p:nvSpPr>
              <p:spPr>
                <a:xfrm>
                  <a:off x="2181225" y="1087437"/>
                  <a:ext cx="723900" cy="722400"/>
                </a:xfrm>
                <a:custGeom>
                  <a:avLst/>
                  <a:gdLst/>
                  <a:ahLst/>
                  <a:cxnLst/>
                  <a:rect l="l" t="t" r="r" b="b"/>
                  <a:pathLst>
                    <a:path w="120000" h="120000" extrusionOk="0">
                      <a:moveTo>
                        <a:pt x="105000" y="0"/>
                      </a:moveTo>
                      <a:cubicBezTo>
                        <a:pt x="15000" y="0"/>
                        <a:pt x="15000" y="0"/>
                        <a:pt x="15000" y="0"/>
                      </a:cubicBezTo>
                      <a:cubicBezTo>
                        <a:pt x="6250" y="0"/>
                        <a:pt x="0" y="6875"/>
                        <a:pt x="0" y="15000"/>
                      </a:cubicBezTo>
                      <a:cubicBezTo>
                        <a:pt x="0" y="105000"/>
                        <a:pt x="0" y="105000"/>
                        <a:pt x="0" y="105000"/>
                      </a:cubicBezTo>
                      <a:cubicBezTo>
                        <a:pt x="0" y="113125"/>
                        <a:pt x="6250" y="120000"/>
                        <a:pt x="15000" y="120000"/>
                      </a:cubicBezTo>
                      <a:cubicBezTo>
                        <a:pt x="105000" y="120000"/>
                        <a:pt x="105000" y="120000"/>
                        <a:pt x="105000" y="120000"/>
                      </a:cubicBezTo>
                      <a:cubicBezTo>
                        <a:pt x="113125" y="120000"/>
                        <a:pt x="120000" y="113125"/>
                        <a:pt x="120000" y="105000"/>
                      </a:cubicBezTo>
                      <a:cubicBezTo>
                        <a:pt x="120000" y="15000"/>
                        <a:pt x="120000" y="15000"/>
                        <a:pt x="120000" y="15000"/>
                      </a:cubicBezTo>
                      <a:cubicBezTo>
                        <a:pt x="120000" y="6875"/>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8" name="Google Shape;128;g5f2fbadee2_0_161"/>
                <p:cNvSpPr/>
                <p:nvPr/>
              </p:nvSpPr>
              <p:spPr>
                <a:xfrm>
                  <a:off x="2181225" y="2171700"/>
                  <a:ext cx="723900" cy="727200"/>
                </a:xfrm>
                <a:custGeom>
                  <a:avLst/>
                  <a:gdLst/>
                  <a:ahLst/>
                  <a:cxnLst/>
                  <a:rect l="l" t="t" r="r" b="b"/>
                  <a:pathLst>
                    <a:path w="120000" h="120000" extrusionOk="0">
                      <a:moveTo>
                        <a:pt x="105000" y="0"/>
                      </a:moveTo>
                      <a:cubicBezTo>
                        <a:pt x="15000" y="0"/>
                        <a:pt x="15000" y="0"/>
                        <a:pt x="15000" y="0"/>
                      </a:cubicBezTo>
                      <a:cubicBezTo>
                        <a:pt x="6250" y="0"/>
                        <a:pt x="0" y="6839"/>
                        <a:pt x="0" y="15544"/>
                      </a:cubicBezTo>
                      <a:cubicBezTo>
                        <a:pt x="0" y="105077"/>
                        <a:pt x="0" y="105077"/>
                        <a:pt x="0" y="105077"/>
                      </a:cubicBezTo>
                      <a:cubicBezTo>
                        <a:pt x="0" y="113160"/>
                        <a:pt x="6250" y="120000"/>
                        <a:pt x="15000" y="120000"/>
                      </a:cubicBezTo>
                      <a:cubicBezTo>
                        <a:pt x="105000" y="120000"/>
                        <a:pt x="105000" y="120000"/>
                        <a:pt x="105000" y="120000"/>
                      </a:cubicBezTo>
                      <a:cubicBezTo>
                        <a:pt x="113125" y="120000"/>
                        <a:pt x="120000" y="113160"/>
                        <a:pt x="120000" y="105077"/>
                      </a:cubicBezTo>
                      <a:cubicBezTo>
                        <a:pt x="120000" y="15544"/>
                        <a:pt x="120000" y="15544"/>
                        <a:pt x="120000" y="15544"/>
                      </a:cubicBezTo>
                      <a:cubicBezTo>
                        <a:pt x="120000" y="6839"/>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sp>
            <p:nvSpPr>
              <p:cNvPr id="129" name="Google Shape;129;g5f2fbadee2_0_161"/>
              <p:cNvSpPr/>
              <p:nvPr/>
            </p:nvSpPr>
            <p:spPr>
              <a:xfrm rot="5400000">
                <a:off x="7497028" y="3115900"/>
                <a:ext cx="147000" cy="128700"/>
              </a:xfrm>
              <a:custGeom>
                <a:avLst/>
                <a:gdLst/>
                <a:ahLst/>
                <a:cxnLst/>
                <a:rect l="l" t="t" r="r" b="b"/>
                <a:pathLst>
                  <a:path w="120000" h="120000" extrusionOk="0">
                    <a:moveTo>
                      <a:pt x="67500" y="0"/>
                    </a:moveTo>
                    <a:cubicBezTo>
                      <a:pt x="41116" y="0"/>
                      <a:pt x="19285" y="22346"/>
                      <a:pt x="15535" y="51428"/>
                    </a:cubicBezTo>
                    <a:cubicBezTo>
                      <a:pt x="0" y="51428"/>
                      <a:pt x="0" y="51428"/>
                      <a:pt x="0" y="51428"/>
                    </a:cubicBezTo>
                    <a:cubicBezTo>
                      <a:pt x="22499" y="85714"/>
                      <a:pt x="22499" y="85714"/>
                      <a:pt x="22499" y="85714"/>
                    </a:cubicBezTo>
                    <a:cubicBezTo>
                      <a:pt x="44999" y="51428"/>
                      <a:pt x="44999" y="51428"/>
                      <a:pt x="44999" y="51428"/>
                    </a:cubicBezTo>
                    <a:cubicBezTo>
                      <a:pt x="30803" y="51428"/>
                      <a:pt x="30803" y="51428"/>
                      <a:pt x="30803" y="51428"/>
                    </a:cubicBezTo>
                    <a:cubicBezTo>
                      <a:pt x="34285" y="31836"/>
                      <a:pt x="49419" y="17142"/>
                      <a:pt x="67500" y="17142"/>
                    </a:cubicBezTo>
                    <a:cubicBezTo>
                      <a:pt x="88124" y="17142"/>
                      <a:pt x="104999" y="36428"/>
                      <a:pt x="104999" y="59999"/>
                    </a:cubicBezTo>
                    <a:cubicBezTo>
                      <a:pt x="104999" y="83571"/>
                      <a:pt x="88124" y="102857"/>
                      <a:pt x="67500" y="102857"/>
                    </a:cubicBezTo>
                    <a:cubicBezTo>
                      <a:pt x="67500" y="119999"/>
                      <a:pt x="67500" y="119999"/>
                      <a:pt x="67500" y="119999"/>
                    </a:cubicBezTo>
                    <a:cubicBezTo>
                      <a:pt x="96562" y="119999"/>
                      <a:pt x="119999" y="93214"/>
                      <a:pt x="119999" y="59999"/>
                    </a:cubicBezTo>
                    <a:cubicBezTo>
                      <a:pt x="119999" y="26785"/>
                      <a:pt x="96562" y="0"/>
                      <a:pt x="675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sp>
          <p:nvSpPr>
            <p:cNvPr id="130" name="Google Shape;130;g5f2fbadee2_0_161"/>
            <p:cNvSpPr/>
            <p:nvPr/>
          </p:nvSpPr>
          <p:spPr>
            <a:xfrm>
              <a:off x="2269942" y="3130075"/>
              <a:ext cx="115500" cy="115500"/>
            </a:xfrm>
            <a:custGeom>
              <a:avLst/>
              <a:gdLst/>
              <a:ahLst/>
              <a:cxnLst/>
              <a:rect l="l" t="t" r="r" b="b"/>
              <a:pathLst>
                <a:path w="120000" h="120000" extrusionOk="0">
                  <a:moveTo>
                    <a:pt x="60000" y="0"/>
                  </a:moveTo>
                  <a:cubicBezTo>
                    <a:pt x="26792" y="0"/>
                    <a:pt x="0" y="26792"/>
                    <a:pt x="0" y="60000"/>
                  </a:cubicBezTo>
                  <a:cubicBezTo>
                    <a:pt x="0" y="93207"/>
                    <a:pt x="26792" y="120000"/>
                    <a:pt x="60000" y="120000"/>
                  </a:cubicBezTo>
                  <a:cubicBezTo>
                    <a:pt x="93207" y="120000"/>
                    <a:pt x="120000" y="93207"/>
                    <a:pt x="120000" y="60000"/>
                  </a:cubicBezTo>
                  <a:cubicBezTo>
                    <a:pt x="120000" y="26792"/>
                    <a:pt x="93207" y="0"/>
                    <a:pt x="60000" y="0"/>
                  </a:cubicBezTo>
                  <a:close/>
                  <a:moveTo>
                    <a:pt x="112075" y="58113"/>
                  </a:moveTo>
                  <a:cubicBezTo>
                    <a:pt x="88867" y="58113"/>
                    <a:pt x="88867" y="58113"/>
                    <a:pt x="88867" y="58113"/>
                  </a:cubicBezTo>
                  <a:cubicBezTo>
                    <a:pt x="88679" y="49433"/>
                    <a:pt x="87169" y="41320"/>
                    <a:pt x="84528" y="33773"/>
                  </a:cubicBezTo>
                  <a:cubicBezTo>
                    <a:pt x="89811" y="31698"/>
                    <a:pt x="94528" y="28679"/>
                    <a:pt x="99056" y="25283"/>
                  </a:cubicBezTo>
                  <a:cubicBezTo>
                    <a:pt x="106792" y="34150"/>
                    <a:pt x="111698" y="45471"/>
                    <a:pt x="112075" y="58113"/>
                  </a:cubicBezTo>
                  <a:close/>
                  <a:moveTo>
                    <a:pt x="57924" y="112075"/>
                  </a:moveTo>
                  <a:cubicBezTo>
                    <a:pt x="51509" y="106792"/>
                    <a:pt x="46037" y="99811"/>
                    <a:pt x="42075" y="91698"/>
                  </a:cubicBezTo>
                  <a:cubicBezTo>
                    <a:pt x="47169" y="90188"/>
                    <a:pt x="52452" y="89245"/>
                    <a:pt x="58113" y="89056"/>
                  </a:cubicBezTo>
                  <a:cubicBezTo>
                    <a:pt x="58113" y="112075"/>
                    <a:pt x="58113" y="112075"/>
                    <a:pt x="58113" y="112075"/>
                  </a:cubicBezTo>
                  <a:cubicBezTo>
                    <a:pt x="57924" y="112075"/>
                    <a:pt x="57924" y="112075"/>
                    <a:pt x="57924" y="112075"/>
                  </a:cubicBezTo>
                  <a:close/>
                  <a:moveTo>
                    <a:pt x="62075" y="7924"/>
                  </a:moveTo>
                  <a:cubicBezTo>
                    <a:pt x="69433" y="13962"/>
                    <a:pt x="75471" y="22075"/>
                    <a:pt x="79433" y="31509"/>
                  </a:cubicBezTo>
                  <a:cubicBezTo>
                    <a:pt x="73962" y="33396"/>
                    <a:pt x="68113" y="34528"/>
                    <a:pt x="61886" y="34716"/>
                  </a:cubicBezTo>
                  <a:cubicBezTo>
                    <a:pt x="61886" y="7924"/>
                    <a:pt x="61886" y="7924"/>
                    <a:pt x="61886" y="7924"/>
                  </a:cubicBezTo>
                  <a:cubicBezTo>
                    <a:pt x="62075" y="7924"/>
                    <a:pt x="62075" y="7924"/>
                    <a:pt x="62075" y="7924"/>
                  </a:cubicBezTo>
                  <a:close/>
                  <a:moveTo>
                    <a:pt x="68490" y="8490"/>
                  </a:moveTo>
                  <a:cubicBezTo>
                    <a:pt x="79245" y="10377"/>
                    <a:pt x="88867" y="15283"/>
                    <a:pt x="96226" y="22452"/>
                  </a:cubicBezTo>
                  <a:cubicBezTo>
                    <a:pt x="92264" y="25660"/>
                    <a:pt x="87924" y="28301"/>
                    <a:pt x="83018" y="30188"/>
                  </a:cubicBezTo>
                  <a:cubicBezTo>
                    <a:pt x="79433" y="21886"/>
                    <a:pt x="74528" y="14528"/>
                    <a:pt x="68490" y="8490"/>
                  </a:cubicBezTo>
                  <a:close/>
                  <a:moveTo>
                    <a:pt x="58113" y="7924"/>
                  </a:moveTo>
                  <a:cubicBezTo>
                    <a:pt x="58113" y="34716"/>
                    <a:pt x="58113" y="34716"/>
                    <a:pt x="58113" y="34716"/>
                  </a:cubicBezTo>
                  <a:cubicBezTo>
                    <a:pt x="51886" y="34528"/>
                    <a:pt x="46037" y="33396"/>
                    <a:pt x="40566" y="31509"/>
                  </a:cubicBezTo>
                  <a:cubicBezTo>
                    <a:pt x="44528" y="22075"/>
                    <a:pt x="50566" y="13962"/>
                    <a:pt x="57924" y="7924"/>
                  </a:cubicBezTo>
                  <a:cubicBezTo>
                    <a:pt x="57924" y="7924"/>
                    <a:pt x="57924" y="7924"/>
                    <a:pt x="58113" y="7924"/>
                  </a:cubicBezTo>
                  <a:close/>
                  <a:moveTo>
                    <a:pt x="36981" y="30188"/>
                  </a:moveTo>
                  <a:cubicBezTo>
                    <a:pt x="32264" y="28301"/>
                    <a:pt x="27735" y="25660"/>
                    <a:pt x="23773" y="22452"/>
                  </a:cubicBezTo>
                  <a:cubicBezTo>
                    <a:pt x="31132" y="15283"/>
                    <a:pt x="40754" y="10377"/>
                    <a:pt x="51509" y="8490"/>
                  </a:cubicBezTo>
                  <a:cubicBezTo>
                    <a:pt x="45471" y="14528"/>
                    <a:pt x="40566" y="21886"/>
                    <a:pt x="36981" y="30188"/>
                  </a:cubicBezTo>
                  <a:close/>
                  <a:moveTo>
                    <a:pt x="39056" y="35094"/>
                  </a:moveTo>
                  <a:cubicBezTo>
                    <a:pt x="45094" y="37169"/>
                    <a:pt x="51509" y="38490"/>
                    <a:pt x="58113" y="38679"/>
                  </a:cubicBezTo>
                  <a:cubicBezTo>
                    <a:pt x="58113" y="58113"/>
                    <a:pt x="58113" y="58113"/>
                    <a:pt x="58113" y="58113"/>
                  </a:cubicBezTo>
                  <a:cubicBezTo>
                    <a:pt x="34905" y="58113"/>
                    <a:pt x="34905" y="58113"/>
                    <a:pt x="34905" y="58113"/>
                  </a:cubicBezTo>
                  <a:cubicBezTo>
                    <a:pt x="35094" y="50000"/>
                    <a:pt x="36603" y="42264"/>
                    <a:pt x="39056" y="35094"/>
                  </a:cubicBezTo>
                  <a:close/>
                  <a:moveTo>
                    <a:pt x="58113" y="61886"/>
                  </a:moveTo>
                  <a:cubicBezTo>
                    <a:pt x="58113" y="85283"/>
                    <a:pt x="58113" y="85283"/>
                    <a:pt x="58113" y="85283"/>
                  </a:cubicBezTo>
                  <a:cubicBezTo>
                    <a:pt x="51886" y="85471"/>
                    <a:pt x="46037" y="86415"/>
                    <a:pt x="40566" y="88301"/>
                  </a:cubicBezTo>
                  <a:cubicBezTo>
                    <a:pt x="37169" y="80188"/>
                    <a:pt x="35094" y="71320"/>
                    <a:pt x="34905" y="61886"/>
                  </a:cubicBezTo>
                  <a:lnTo>
                    <a:pt x="58113" y="61886"/>
                  </a:lnTo>
                  <a:close/>
                  <a:moveTo>
                    <a:pt x="51509" y="111509"/>
                  </a:moveTo>
                  <a:cubicBezTo>
                    <a:pt x="41886" y="109811"/>
                    <a:pt x="33207" y="105660"/>
                    <a:pt x="26037" y="99622"/>
                  </a:cubicBezTo>
                  <a:cubicBezTo>
                    <a:pt x="29811" y="96981"/>
                    <a:pt x="33962" y="94716"/>
                    <a:pt x="38490" y="93018"/>
                  </a:cubicBezTo>
                  <a:cubicBezTo>
                    <a:pt x="41886" y="100188"/>
                    <a:pt x="46226" y="106226"/>
                    <a:pt x="51509" y="111509"/>
                  </a:cubicBezTo>
                  <a:close/>
                  <a:moveTo>
                    <a:pt x="61886" y="112075"/>
                  </a:moveTo>
                  <a:cubicBezTo>
                    <a:pt x="61886" y="89056"/>
                    <a:pt x="61886" y="89056"/>
                    <a:pt x="61886" y="89056"/>
                  </a:cubicBezTo>
                  <a:cubicBezTo>
                    <a:pt x="67547" y="89245"/>
                    <a:pt x="72830" y="90188"/>
                    <a:pt x="77924" y="91698"/>
                  </a:cubicBezTo>
                  <a:cubicBezTo>
                    <a:pt x="73962" y="99811"/>
                    <a:pt x="68490" y="106792"/>
                    <a:pt x="62075" y="112075"/>
                  </a:cubicBezTo>
                  <a:cubicBezTo>
                    <a:pt x="62075" y="112075"/>
                    <a:pt x="62075" y="112075"/>
                    <a:pt x="61886" y="112075"/>
                  </a:cubicBezTo>
                  <a:close/>
                  <a:moveTo>
                    <a:pt x="81509" y="93018"/>
                  </a:moveTo>
                  <a:cubicBezTo>
                    <a:pt x="86037" y="94716"/>
                    <a:pt x="90188" y="96981"/>
                    <a:pt x="93962" y="99622"/>
                  </a:cubicBezTo>
                  <a:cubicBezTo>
                    <a:pt x="86792" y="105660"/>
                    <a:pt x="78113" y="109811"/>
                    <a:pt x="68490" y="111509"/>
                  </a:cubicBezTo>
                  <a:cubicBezTo>
                    <a:pt x="73773" y="106226"/>
                    <a:pt x="78113" y="100188"/>
                    <a:pt x="81509" y="93018"/>
                  </a:cubicBezTo>
                  <a:close/>
                  <a:moveTo>
                    <a:pt x="79433" y="88301"/>
                  </a:moveTo>
                  <a:cubicBezTo>
                    <a:pt x="73962" y="86415"/>
                    <a:pt x="68113" y="85471"/>
                    <a:pt x="61886" y="85283"/>
                  </a:cubicBezTo>
                  <a:cubicBezTo>
                    <a:pt x="61886" y="61886"/>
                    <a:pt x="61886" y="61886"/>
                    <a:pt x="61886" y="61886"/>
                  </a:cubicBezTo>
                  <a:cubicBezTo>
                    <a:pt x="85094" y="61886"/>
                    <a:pt x="85094" y="61886"/>
                    <a:pt x="85094" y="61886"/>
                  </a:cubicBezTo>
                  <a:cubicBezTo>
                    <a:pt x="84905" y="71320"/>
                    <a:pt x="82830" y="80188"/>
                    <a:pt x="79433" y="88301"/>
                  </a:cubicBezTo>
                  <a:close/>
                  <a:moveTo>
                    <a:pt x="61886" y="58113"/>
                  </a:moveTo>
                  <a:cubicBezTo>
                    <a:pt x="61886" y="38679"/>
                    <a:pt x="61886" y="38679"/>
                    <a:pt x="61886" y="38679"/>
                  </a:cubicBezTo>
                  <a:cubicBezTo>
                    <a:pt x="68490" y="38490"/>
                    <a:pt x="74905" y="37169"/>
                    <a:pt x="80943" y="35094"/>
                  </a:cubicBezTo>
                  <a:cubicBezTo>
                    <a:pt x="83396" y="42264"/>
                    <a:pt x="84905" y="50000"/>
                    <a:pt x="85094" y="58113"/>
                  </a:cubicBezTo>
                  <a:lnTo>
                    <a:pt x="61886" y="58113"/>
                  </a:lnTo>
                  <a:close/>
                  <a:moveTo>
                    <a:pt x="20943" y="25283"/>
                  </a:moveTo>
                  <a:cubicBezTo>
                    <a:pt x="25471" y="28679"/>
                    <a:pt x="30188" y="31698"/>
                    <a:pt x="35471" y="33773"/>
                  </a:cubicBezTo>
                  <a:cubicBezTo>
                    <a:pt x="32830" y="41320"/>
                    <a:pt x="31320" y="49433"/>
                    <a:pt x="31132" y="58113"/>
                  </a:cubicBezTo>
                  <a:cubicBezTo>
                    <a:pt x="7924" y="58113"/>
                    <a:pt x="7924" y="58113"/>
                    <a:pt x="7924" y="58113"/>
                  </a:cubicBezTo>
                  <a:cubicBezTo>
                    <a:pt x="8301" y="45471"/>
                    <a:pt x="13207" y="34150"/>
                    <a:pt x="20943" y="25283"/>
                  </a:cubicBezTo>
                  <a:close/>
                  <a:moveTo>
                    <a:pt x="7924" y="61886"/>
                  </a:moveTo>
                  <a:cubicBezTo>
                    <a:pt x="31132" y="61886"/>
                    <a:pt x="31132" y="61886"/>
                    <a:pt x="31132" y="61886"/>
                  </a:cubicBezTo>
                  <a:cubicBezTo>
                    <a:pt x="31320" y="71886"/>
                    <a:pt x="33396" y="81132"/>
                    <a:pt x="36792" y="89622"/>
                  </a:cubicBezTo>
                  <a:cubicBezTo>
                    <a:pt x="31886" y="91509"/>
                    <a:pt x="27358" y="93962"/>
                    <a:pt x="23207" y="96981"/>
                  </a:cubicBezTo>
                  <a:cubicBezTo>
                    <a:pt x="14150" y="87924"/>
                    <a:pt x="8301" y="75660"/>
                    <a:pt x="7924" y="61886"/>
                  </a:cubicBezTo>
                  <a:close/>
                  <a:moveTo>
                    <a:pt x="96792" y="96981"/>
                  </a:moveTo>
                  <a:cubicBezTo>
                    <a:pt x="92641" y="93962"/>
                    <a:pt x="88113" y="91509"/>
                    <a:pt x="83207" y="89622"/>
                  </a:cubicBezTo>
                  <a:cubicBezTo>
                    <a:pt x="86603" y="81132"/>
                    <a:pt x="88679" y="71886"/>
                    <a:pt x="88867" y="61886"/>
                  </a:cubicBezTo>
                  <a:cubicBezTo>
                    <a:pt x="112075" y="61886"/>
                    <a:pt x="112075" y="61886"/>
                    <a:pt x="112075" y="61886"/>
                  </a:cubicBezTo>
                  <a:cubicBezTo>
                    <a:pt x="111698" y="75660"/>
                    <a:pt x="105849" y="87924"/>
                    <a:pt x="96792" y="96981"/>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sp>
        <p:nvSpPr>
          <p:cNvPr id="131" name="Google Shape;131;g5f2fbadee2_0_161"/>
          <p:cNvSpPr>
            <a:spLocks noGrp="1"/>
          </p:cNvSpPr>
          <p:nvPr>
            <p:ph type="pic" idx="2"/>
          </p:nvPr>
        </p:nvSpPr>
        <p:spPr>
          <a:xfrm>
            <a:off x="1308983" y="2412836"/>
            <a:ext cx="9761100" cy="4445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32"/>
        <p:cNvGrpSpPr/>
        <p:nvPr/>
      </p:nvGrpSpPr>
      <p:grpSpPr>
        <a:xfrm>
          <a:off x="0" y="0"/>
          <a:ext cx="0" cy="0"/>
          <a:chOff x="0" y="0"/>
          <a:chExt cx="0" cy="0"/>
        </a:xfrm>
      </p:grpSpPr>
      <p:pic>
        <p:nvPicPr>
          <p:cNvPr id="133" name="Google Shape;133;g5f2fbadee2_0_185"/>
          <p:cNvPicPr preferRelativeResize="0"/>
          <p:nvPr/>
        </p:nvPicPr>
        <p:blipFill rotWithShape="1">
          <a:blip r:embed="rId2">
            <a:alphaModFix/>
          </a:blip>
          <a:srcRect/>
          <a:stretch/>
        </p:blipFill>
        <p:spPr>
          <a:xfrm>
            <a:off x="6884312" y="400343"/>
            <a:ext cx="4048916" cy="6225963"/>
          </a:xfrm>
          <a:prstGeom prst="rect">
            <a:avLst/>
          </a:prstGeom>
          <a:noFill/>
          <a:ln>
            <a:noFill/>
          </a:ln>
        </p:spPr>
      </p:pic>
      <p:sp>
        <p:nvSpPr>
          <p:cNvPr id="134" name="Google Shape;134;g5f2fbadee2_0_185"/>
          <p:cNvSpPr>
            <a:spLocks noGrp="1"/>
          </p:cNvSpPr>
          <p:nvPr>
            <p:ph type="pic" idx="2"/>
          </p:nvPr>
        </p:nvSpPr>
        <p:spPr>
          <a:xfrm>
            <a:off x="7826605" y="1374588"/>
            <a:ext cx="2285700" cy="4019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135" name="Google Shape;135;g5f2fbadee2_0_185"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136"/>
        <p:cNvGrpSpPr/>
        <p:nvPr/>
      </p:nvGrpSpPr>
      <p:grpSpPr>
        <a:xfrm>
          <a:off x="0" y="0"/>
          <a:ext cx="0" cy="0"/>
          <a:chOff x="0" y="0"/>
          <a:chExt cx="0" cy="0"/>
        </a:xfrm>
      </p:grpSpPr>
      <p:grpSp>
        <p:nvGrpSpPr>
          <p:cNvPr id="137" name="Google Shape;137;g5f2fbadee2_0_189"/>
          <p:cNvGrpSpPr/>
          <p:nvPr/>
        </p:nvGrpSpPr>
        <p:grpSpPr>
          <a:xfrm flipH="1">
            <a:off x="1727864" y="1436691"/>
            <a:ext cx="2500526" cy="3667171"/>
            <a:chOff x="8099434" y="2121217"/>
            <a:chExt cx="1322400" cy="1878000"/>
          </a:xfrm>
        </p:grpSpPr>
        <p:sp>
          <p:nvSpPr>
            <p:cNvPr id="138" name="Google Shape;138;g5f2fbadee2_0_189"/>
            <p:cNvSpPr/>
            <p:nvPr/>
          </p:nvSpPr>
          <p:spPr>
            <a:xfrm>
              <a:off x="8099434" y="2121217"/>
              <a:ext cx="1322400" cy="1878000"/>
            </a:xfrm>
            <a:custGeom>
              <a:avLst/>
              <a:gdLst/>
              <a:ahLst/>
              <a:cxnLst/>
              <a:rect l="l" t="t" r="r" b="b"/>
              <a:pathLst>
                <a:path w="120000" h="120000" extrusionOk="0">
                  <a:moveTo>
                    <a:pt x="119999" y="114928"/>
                  </a:moveTo>
                  <a:cubicBezTo>
                    <a:pt x="119999" y="117666"/>
                    <a:pt x="116834" y="120000"/>
                    <a:pt x="112949" y="120000"/>
                  </a:cubicBezTo>
                  <a:cubicBezTo>
                    <a:pt x="7194" y="120000"/>
                    <a:pt x="7194" y="120000"/>
                    <a:pt x="7194" y="120000"/>
                  </a:cubicBezTo>
                  <a:cubicBezTo>
                    <a:pt x="3165" y="120000"/>
                    <a:pt x="0" y="117666"/>
                    <a:pt x="0" y="114928"/>
                  </a:cubicBezTo>
                  <a:cubicBezTo>
                    <a:pt x="0" y="4970"/>
                    <a:pt x="0" y="4970"/>
                    <a:pt x="0" y="4970"/>
                  </a:cubicBezTo>
                  <a:cubicBezTo>
                    <a:pt x="0" y="2231"/>
                    <a:pt x="3165" y="0"/>
                    <a:pt x="7194" y="0"/>
                  </a:cubicBezTo>
                  <a:cubicBezTo>
                    <a:pt x="112949" y="0"/>
                    <a:pt x="112949" y="0"/>
                    <a:pt x="112949" y="0"/>
                  </a:cubicBezTo>
                  <a:cubicBezTo>
                    <a:pt x="116834" y="0"/>
                    <a:pt x="119999" y="2231"/>
                    <a:pt x="119999" y="4970"/>
                  </a:cubicBezTo>
                  <a:cubicBezTo>
                    <a:pt x="119999" y="114928"/>
                    <a:pt x="119999" y="114928"/>
                    <a:pt x="119999" y="114928"/>
                  </a:cubicBezTo>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39" name="Google Shape;139;g5f2fbadee2_0_189"/>
            <p:cNvSpPr/>
            <p:nvPr/>
          </p:nvSpPr>
          <p:spPr>
            <a:xfrm>
              <a:off x="8107371" y="2127567"/>
              <a:ext cx="1308000" cy="1863600"/>
            </a:xfrm>
            <a:custGeom>
              <a:avLst/>
              <a:gdLst/>
              <a:ahLst/>
              <a:cxnLst/>
              <a:rect l="l" t="t" r="r" b="b"/>
              <a:pathLst>
                <a:path w="120000" h="120000" extrusionOk="0">
                  <a:moveTo>
                    <a:pt x="6545" y="120000"/>
                  </a:moveTo>
                  <a:cubicBezTo>
                    <a:pt x="2909" y="120000"/>
                    <a:pt x="0" y="117955"/>
                    <a:pt x="0" y="115400"/>
                  </a:cubicBezTo>
                  <a:cubicBezTo>
                    <a:pt x="0" y="4599"/>
                    <a:pt x="0" y="4599"/>
                    <a:pt x="0" y="4599"/>
                  </a:cubicBezTo>
                  <a:cubicBezTo>
                    <a:pt x="0" y="2146"/>
                    <a:pt x="2909" y="0"/>
                    <a:pt x="6545" y="0"/>
                  </a:cubicBezTo>
                  <a:cubicBezTo>
                    <a:pt x="113454" y="0"/>
                    <a:pt x="113454" y="0"/>
                    <a:pt x="113454" y="0"/>
                  </a:cubicBezTo>
                  <a:cubicBezTo>
                    <a:pt x="117090" y="0"/>
                    <a:pt x="120000" y="2146"/>
                    <a:pt x="120000" y="4599"/>
                  </a:cubicBezTo>
                  <a:cubicBezTo>
                    <a:pt x="120000" y="115400"/>
                    <a:pt x="120000" y="115400"/>
                    <a:pt x="120000" y="115400"/>
                  </a:cubicBezTo>
                  <a:cubicBezTo>
                    <a:pt x="120000" y="117955"/>
                    <a:pt x="117090" y="120000"/>
                    <a:pt x="113454" y="120000"/>
                  </a:cubicBezTo>
                  <a:cubicBezTo>
                    <a:pt x="6545" y="120000"/>
                    <a:pt x="6545" y="120000"/>
                    <a:pt x="6545" y="120000"/>
                  </a:cubicBezTo>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0" name="Google Shape;140;g5f2fbadee2_0_189"/>
            <p:cNvSpPr/>
            <p:nvPr/>
          </p:nvSpPr>
          <p:spPr>
            <a:xfrm>
              <a:off x="8748721" y="2197417"/>
              <a:ext cx="23700" cy="23700"/>
            </a:xfrm>
            <a:prstGeom prst="ellipse">
              <a:avLst/>
            </a:prstGeom>
            <a:solidFill>
              <a:srgbClr val="2C2C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1" name="Google Shape;141;g5f2fbadee2_0_189"/>
            <p:cNvSpPr/>
            <p:nvPr/>
          </p:nvSpPr>
          <p:spPr>
            <a:xfrm>
              <a:off x="8748721" y="2195831"/>
              <a:ext cx="23700" cy="23700"/>
            </a:xfrm>
            <a:prstGeom prst="ellipse">
              <a:avLst/>
            </a:prstGeom>
            <a:solidFill>
              <a:srgbClr val="0A0A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2" name="Google Shape;142;g5f2fbadee2_0_189"/>
            <p:cNvSpPr/>
            <p:nvPr/>
          </p:nvSpPr>
          <p:spPr>
            <a:xfrm>
              <a:off x="8753484" y="2200592"/>
              <a:ext cx="14400" cy="144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3" name="Google Shape;143;g5f2fbadee2_0_189"/>
            <p:cNvSpPr/>
            <p:nvPr/>
          </p:nvSpPr>
          <p:spPr>
            <a:xfrm>
              <a:off x="8756659" y="2203767"/>
              <a:ext cx="7800" cy="7800"/>
            </a:xfrm>
            <a:prstGeom prst="ellipse">
              <a:avLst/>
            </a:prstGeom>
            <a:solidFill>
              <a:srgbClr val="2C9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4" name="Google Shape;144;g5f2fbadee2_0_189"/>
            <p:cNvSpPr/>
            <p:nvPr/>
          </p:nvSpPr>
          <p:spPr>
            <a:xfrm>
              <a:off x="8759834" y="2206942"/>
              <a:ext cx="1500" cy="1500"/>
            </a:xfrm>
            <a:custGeom>
              <a:avLst/>
              <a:gdLst/>
              <a:ahLst/>
              <a:cxnLst/>
              <a:rect l="l" t="t" r="r" b="b"/>
              <a:pathLst>
                <a:path w="120000" h="120000" extrusionOk="0">
                  <a:moveTo>
                    <a:pt x="120000" y="0"/>
                  </a:moveTo>
                  <a:lnTo>
                    <a:pt x="120000" y="120000"/>
                  </a:lnTo>
                  <a:lnTo>
                    <a:pt x="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5" name="Google Shape;145;g5f2fbadee2_0_189"/>
            <p:cNvSpPr/>
            <p:nvPr/>
          </p:nvSpPr>
          <p:spPr>
            <a:xfrm>
              <a:off x="8723321" y="2203767"/>
              <a:ext cx="11100" cy="11100"/>
            </a:xfrm>
            <a:prstGeom prst="rect">
              <a:avLst/>
            </a:prstGeom>
            <a:solidFill>
              <a:srgbClr val="4646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6" name="Google Shape;146;g5f2fbadee2_0_189"/>
            <p:cNvSpPr/>
            <p:nvPr/>
          </p:nvSpPr>
          <p:spPr>
            <a:xfrm>
              <a:off x="8178809" y="2278381"/>
              <a:ext cx="1165200" cy="1554300"/>
            </a:xfrm>
            <a:prstGeom prst="rect">
              <a:avLst/>
            </a:prstGeom>
            <a:solidFill>
              <a:srgbClr val="0C0D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7" name="Google Shape;147;g5f2fbadee2_0_189"/>
            <p:cNvSpPr/>
            <p:nvPr/>
          </p:nvSpPr>
          <p:spPr>
            <a:xfrm>
              <a:off x="8185159" y="2284731"/>
              <a:ext cx="1152600" cy="1541400"/>
            </a:xfrm>
            <a:prstGeom prst="rect">
              <a:avLst/>
            </a:prstGeom>
            <a:solidFill>
              <a:srgbClr val="7E7E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8" name="Google Shape;148;g5f2fbadee2_0_189"/>
            <p:cNvSpPr/>
            <p:nvPr/>
          </p:nvSpPr>
          <p:spPr>
            <a:xfrm>
              <a:off x="8712209" y="3865880"/>
              <a:ext cx="98400" cy="99900"/>
            </a:xfrm>
            <a:prstGeom prst="ellipse">
              <a:avLst/>
            </a:pr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9" name="Google Shape;149;g5f2fbadee2_0_189"/>
            <p:cNvSpPr/>
            <p:nvPr/>
          </p:nvSpPr>
          <p:spPr>
            <a:xfrm>
              <a:off x="8736021" y="3889692"/>
              <a:ext cx="50700" cy="50700"/>
            </a:xfrm>
            <a:custGeom>
              <a:avLst/>
              <a:gdLst/>
              <a:ahLst/>
              <a:cxnLst/>
              <a:rect l="l" t="t" r="r" b="b"/>
              <a:pathLst>
                <a:path w="120000" h="120000" extrusionOk="0">
                  <a:moveTo>
                    <a:pt x="112500" y="78750"/>
                  </a:moveTo>
                  <a:cubicBezTo>
                    <a:pt x="105000" y="78750"/>
                    <a:pt x="105000" y="78750"/>
                    <a:pt x="105000" y="78750"/>
                  </a:cubicBezTo>
                  <a:cubicBezTo>
                    <a:pt x="105000" y="93750"/>
                    <a:pt x="93750" y="105000"/>
                    <a:pt x="78750" y="105000"/>
                  </a:cubicBezTo>
                  <a:cubicBezTo>
                    <a:pt x="41250" y="105000"/>
                    <a:pt x="41250" y="105000"/>
                    <a:pt x="41250" y="105000"/>
                  </a:cubicBezTo>
                  <a:cubicBezTo>
                    <a:pt x="26250" y="105000"/>
                    <a:pt x="15000" y="93750"/>
                    <a:pt x="15000" y="78750"/>
                  </a:cubicBezTo>
                  <a:cubicBezTo>
                    <a:pt x="15000" y="41250"/>
                    <a:pt x="15000" y="41250"/>
                    <a:pt x="15000" y="41250"/>
                  </a:cubicBezTo>
                  <a:cubicBezTo>
                    <a:pt x="15000" y="26250"/>
                    <a:pt x="26250" y="15000"/>
                    <a:pt x="41250" y="15000"/>
                  </a:cubicBezTo>
                  <a:cubicBezTo>
                    <a:pt x="78750" y="15000"/>
                    <a:pt x="78750" y="15000"/>
                    <a:pt x="78750" y="15000"/>
                  </a:cubicBezTo>
                  <a:cubicBezTo>
                    <a:pt x="93750" y="15000"/>
                    <a:pt x="105000" y="26250"/>
                    <a:pt x="105000" y="41250"/>
                  </a:cubicBezTo>
                  <a:cubicBezTo>
                    <a:pt x="105000" y="78750"/>
                    <a:pt x="105000" y="78750"/>
                    <a:pt x="105000" y="78750"/>
                  </a:cubicBezTo>
                  <a:cubicBezTo>
                    <a:pt x="112500" y="78750"/>
                    <a:pt x="112500" y="78750"/>
                    <a:pt x="112500" y="78750"/>
                  </a:cubicBezTo>
                  <a:cubicBezTo>
                    <a:pt x="120000" y="78750"/>
                    <a:pt x="120000" y="78750"/>
                    <a:pt x="120000" y="78750"/>
                  </a:cubicBezTo>
                  <a:cubicBezTo>
                    <a:pt x="120000" y="41250"/>
                    <a:pt x="120000" y="41250"/>
                    <a:pt x="120000" y="41250"/>
                  </a:cubicBezTo>
                  <a:cubicBezTo>
                    <a:pt x="120000" y="18750"/>
                    <a:pt x="105000" y="0"/>
                    <a:pt x="78750" y="0"/>
                  </a:cubicBezTo>
                  <a:cubicBezTo>
                    <a:pt x="41250" y="0"/>
                    <a:pt x="41250" y="0"/>
                    <a:pt x="41250" y="0"/>
                  </a:cubicBezTo>
                  <a:cubicBezTo>
                    <a:pt x="18750" y="0"/>
                    <a:pt x="0" y="18750"/>
                    <a:pt x="0" y="41250"/>
                  </a:cubicBezTo>
                  <a:cubicBezTo>
                    <a:pt x="0" y="78750"/>
                    <a:pt x="0" y="78750"/>
                    <a:pt x="0" y="78750"/>
                  </a:cubicBezTo>
                  <a:cubicBezTo>
                    <a:pt x="0" y="105000"/>
                    <a:pt x="18750" y="120000"/>
                    <a:pt x="41250" y="120000"/>
                  </a:cubicBezTo>
                  <a:cubicBezTo>
                    <a:pt x="78750" y="120000"/>
                    <a:pt x="78750" y="120000"/>
                    <a:pt x="78750" y="120000"/>
                  </a:cubicBezTo>
                  <a:cubicBezTo>
                    <a:pt x="105000" y="120000"/>
                    <a:pt x="120000" y="105000"/>
                    <a:pt x="120000" y="78750"/>
                  </a:cubicBezTo>
                  <a:lnTo>
                    <a:pt x="112500" y="78750"/>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grpSp>
        <p:nvGrpSpPr>
          <p:cNvPr id="150" name="Google Shape;150;g5f2fbadee2_0_189"/>
          <p:cNvGrpSpPr/>
          <p:nvPr/>
        </p:nvGrpSpPr>
        <p:grpSpPr>
          <a:xfrm flipH="1">
            <a:off x="4857024" y="1436693"/>
            <a:ext cx="2500526" cy="3667171"/>
            <a:chOff x="8099434" y="2121217"/>
            <a:chExt cx="1322400" cy="1878000"/>
          </a:xfrm>
        </p:grpSpPr>
        <p:sp>
          <p:nvSpPr>
            <p:cNvPr id="151" name="Google Shape;151;g5f2fbadee2_0_189"/>
            <p:cNvSpPr/>
            <p:nvPr/>
          </p:nvSpPr>
          <p:spPr>
            <a:xfrm>
              <a:off x="8099434" y="2121217"/>
              <a:ext cx="1322400" cy="1878000"/>
            </a:xfrm>
            <a:custGeom>
              <a:avLst/>
              <a:gdLst/>
              <a:ahLst/>
              <a:cxnLst/>
              <a:rect l="l" t="t" r="r" b="b"/>
              <a:pathLst>
                <a:path w="120000" h="120000" extrusionOk="0">
                  <a:moveTo>
                    <a:pt x="119999" y="114928"/>
                  </a:moveTo>
                  <a:cubicBezTo>
                    <a:pt x="119999" y="117666"/>
                    <a:pt x="116834" y="120000"/>
                    <a:pt x="112949" y="120000"/>
                  </a:cubicBezTo>
                  <a:cubicBezTo>
                    <a:pt x="7194" y="120000"/>
                    <a:pt x="7194" y="120000"/>
                    <a:pt x="7194" y="120000"/>
                  </a:cubicBezTo>
                  <a:cubicBezTo>
                    <a:pt x="3165" y="120000"/>
                    <a:pt x="0" y="117666"/>
                    <a:pt x="0" y="114928"/>
                  </a:cubicBezTo>
                  <a:cubicBezTo>
                    <a:pt x="0" y="4970"/>
                    <a:pt x="0" y="4970"/>
                    <a:pt x="0" y="4970"/>
                  </a:cubicBezTo>
                  <a:cubicBezTo>
                    <a:pt x="0" y="2231"/>
                    <a:pt x="3165" y="0"/>
                    <a:pt x="7194" y="0"/>
                  </a:cubicBezTo>
                  <a:cubicBezTo>
                    <a:pt x="112949" y="0"/>
                    <a:pt x="112949" y="0"/>
                    <a:pt x="112949" y="0"/>
                  </a:cubicBezTo>
                  <a:cubicBezTo>
                    <a:pt x="116834" y="0"/>
                    <a:pt x="119999" y="2231"/>
                    <a:pt x="119999" y="4970"/>
                  </a:cubicBezTo>
                  <a:cubicBezTo>
                    <a:pt x="119999" y="114928"/>
                    <a:pt x="119999" y="114928"/>
                    <a:pt x="119999" y="114928"/>
                  </a:cubicBezTo>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2" name="Google Shape;152;g5f2fbadee2_0_189"/>
            <p:cNvSpPr/>
            <p:nvPr/>
          </p:nvSpPr>
          <p:spPr>
            <a:xfrm>
              <a:off x="8107371" y="2127567"/>
              <a:ext cx="1308000" cy="1863600"/>
            </a:xfrm>
            <a:custGeom>
              <a:avLst/>
              <a:gdLst/>
              <a:ahLst/>
              <a:cxnLst/>
              <a:rect l="l" t="t" r="r" b="b"/>
              <a:pathLst>
                <a:path w="120000" h="120000" extrusionOk="0">
                  <a:moveTo>
                    <a:pt x="6545" y="120000"/>
                  </a:moveTo>
                  <a:cubicBezTo>
                    <a:pt x="2909" y="120000"/>
                    <a:pt x="0" y="117955"/>
                    <a:pt x="0" y="115400"/>
                  </a:cubicBezTo>
                  <a:cubicBezTo>
                    <a:pt x="0" y="4599"/>
                    <a:pt x="0" y="4599"/>
                    <a:pt x="0" y="4599"/>
                  </a:cubicBezTo>
                  <a:cubicBezTo>
                    <a:pt x="0" y="2146"/>
                    <a:pt x="2909" y="0"/>
                    <a:pt x="6545" y="0"/>
                  </a:cubicBezTo>
                  <a:cubicBezTo>
                    <a:pt x="113454" y="0"/>
                    <a:pt x="113454" y="0"/>
                    <a:pt x="113454" y="0"/>
                  </a:cubicBezTo>
                  <a:cubicBezTo>
                    <a:pt x="117090" y="0"/>
                    <a:pt x="120000" y="2146"/>
                    <a:pt x="120000" y="4599"/>
                  </a:cubicBezTo>
                  <a:cubicBezTo>
                    <a:pt x="120000" y="115400"/>
                    <a:pt x="120000" y="115400"/>
                    <a:pt x="120000" y="115400"/>
                  </a:cubicBezTo>
                  <a:cubicBezTo>
                    <a:pt x="120000" y="117955"/>
                    <a:pt x="117090" y="120000"/>
                    <a:pt x="113454" y="120000"/>
                  </a:cubicBezTo>
                  <a:cubicBezTo>
                    <a:pt x="6545" y="120000"/>
                    <a:pt x="6545" y="120000"/>
                    <a:pt x="6545" y="120000"/>
                  </a:cubicBezTo>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3" name="Google Shape;153;g5f2fbadee2_0_189"/>
            <p:cNvSpPr/>
            <p:nvPr/>
          </p:nvSpPr>
          <p:spPr>
            <a:xfrm>
              <a:off x="8748721" y="2197417"/>
              <a:ext cx="23700" cy="23700"/>
            </a:xfrm>
            <a:prstGeom prst="ellipse">
              <a:avLst/>
            </a:prstGeom>
            <a:solidFill>
              <a:srgbClr val="2C2C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4" name="Google Shape;154;g5f2fbadee2_0_189"/>
            <p:cNvSpPr/>
            <p:nvPr/>
          </p:nvSpPr>
          <p:spPr>
            <a:xfrm>
              <a:off x="8748721" y="2195831"/>
              <a:ext cx="23700" cy="23700"/>
            </a:xfrm>
            <a:prstGeom prst="ellipse">
              <a:avLst/>
            </a:prstGeom>
            <a:solidFill>
              <a:srgbClr val="0A0A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5" name="Google Shape;155;g5f2fbadee2_0_189"/>
            <p:cNvSpPr/>
            <p:nvPr/>
          </p:nvSpPr>
          <p:spPr>
            <a:xfrm>
              <a:off x="8753484" y="2200592"/>
              <a:ext cx="14400" cy="144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6" name="Google Shape;156;g5f2fbadee2_0_189"/>
            <p:cNvSpPr/>
            <p:nvPr/>
          </p:nvSpPr>
          <p:spPr>
            <a:xfrm>
              <a:off x="8756659" y="2203767"/>
              <a:ext cx="7800" cy="7800"/>
            </a:xfrm>
            <a:prstGeom prst="ellipse">
              <a:avLst/>
            </a:prstGeom>
            <a:solidFill>
              <a:srgbClr val="2C9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7" name="Google Shape;157;g5f2fbadee2_0_189"/>
            <p:cNvSpPr/>
            <p:nvPr/>
          </p:nvSpPr>
          <p:spPr>
            <a:xfrm>
              <a:off x="8759834" y="2206942"/>
              <a:ext cx="1500" cy="1500"/>
            </a:xfrm>
            <a:custGeom>
              <a:avLst/>
              <a:gdLst/>
              <a:ahLst/>
              <a:cxnLst/>
              <a:rect l="l" t="t" r="r" b="b"/>
              <a:pathLst>
                <a:path w="120000" h="120000" extrusionOk="0">
                  <a:moveTo>
                    <a:pt x="120000" y="0"/>
                  </a:moveTo>
                  <a:lnTo>
                    <a:pt x="120000" y="120000"/>
                  </a:lnTo>
                  <a:lnTo>
                    <a:pt x="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8" name="Google Shape;158;g5f2fbadee2_0_189"/>
            <p:cNvSpPr/>
            <p:nvPr/>
          </p:nvSpPr>
          <p:spPr>
            <a:xfrm>
              <a:off x="8723321" y="2203767"/>
              <a:ext cx="11100" cy="11100"/>
            </a:xfrm>
            <a:prstGeom prst="rect">
              <a:avLst/>
            </a:prstGeom>
            <a:solidFill>
              <a:srgbClr val="4646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9" name="Google Shape;159;g5f2fbadee2_0_189"/>
            <p:cNvSpPr/>
            <p:nvPr/>
          </p:nvSpPr>
          <p:spPr>
            <a:xfrm>
              <a:off x="8178809" y="2278381"/>
              <a:ext cx="1165200" cy="1554300"/>
            </a:xfrm>
            <a:prstGeom prst="rect">
              <a:avLst/>
            </a:prstGeom>
            <a:solidFill>
              <a:srgbClr val="0C0D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0" name="Google Shape;160;g5f2fbadee2_0_189"/>
            <p:cNvSpPr/>
            <p:nvPr/>
          </p:nvSpPr>
          <p:spPr>
            <a:xfrm>
              <a:off x="8185159" y="2284731"/>
              <a:ext cx="1152600" cy="1541400"/>
            </a:xfrm>
            <a:prstGeom prst="rect">
              <a:avLst/>
            </a:prstGeom>
            <a:solidFill>
              <a:srgbClr val="7E7E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1" name="Google Shape;161;g5f2fbadee2_0_189"/>
            <p:cNvSpPr/>
            <p:nvPr/>
          </p:nvSpPr>
          <p:spPr>
            <a:xfrm>
              <a:off x="8712209" y="3865880"/>
              <a:ext cx="98400" cy="99900"/>
            </a:xfrm>
            <a:prstGeom prst="ellipse">
              <a:avLst/>
            </a:pr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2" name="Google Shape;162;g5f2fbadee2_0_189"/>
            <p:cNvSpPr/>
            <p:nvPr/>
          </p:nvSpPr>
          <p:spPr>
            <a:xfrm>
              <a:off x="8736021" y="3889692"/>
              <a:ext cx="50700" cy="50700"/>
            </a:xfrm>
            <a:custGeom>
              <a:avLst/>
              <a:gdLst/>
              <a:ahLst/>
              <a:cxnLst/>
              <a:rect l="l" t="t" r="r" b="b"/>
              <a:pathLst>
                <a:path w="120000" h="120000" extrusionOk="0">
                  <a:moveTo>
                    <a:pt x="112500" y="78750"/>
                  </a:moveTo>
                  <a:cubicBezTo>
                    <a:pt x="105000" y="78750"/>
                    <a:pt x="105000" y="78750"/>
                    <a:pt x="105000" y="78750"/>
                  </a:cubicBezTo>
                  <a:cubicBezTo>
                    <a:pt x="105000" y="93750"/>
                    <a:pt x="93750" y="105000"/>
                    <a:pt x="78750" y="105000"/>
                  </a:cubicBezTo>
                  <a:cubicBezTo>
                    <a:pt x="41250" y="105000"/>
                    <a:pt x="41250" y="105000"/>
                    <a:pt x="41250" y="105000"/>
                  </a:cubicBezTo>
                  <a:cubicBezTo>
                    <a:pt x="26250" y="105000"/>
                    <a:pt x="15000" y="93750"/>
                    <a:pt x="15000" y="78750"/>
                  </a:cubicBezTo>
                  <a:cubicBezTo>
                    <a:pt x="15000" y="41250"/>
                    <a:pt x="15000" y="41250"/>
                    <a:pt x="15000" y="41250"/>
                  </a:cubicBezTo>
                  <a:cubicBezTo>
                    <a:pt x="15000" y="26250"/>
                    <a:pt x="26250" y="15000"/>
                    <a:pt x="41250" y="15000"/>
                  </a:cubicBezTo>
                  <a:cubicBezTo>
                    <a:pt x="78750" y="15000"/>
                    <a:pt x="78750" y="15000"/>
                    <a:pt x="78750" y="15000"/>
                  </a:cubicBezTo>
                  <a:cubicBezTo>
                    <a:pt x="93750" y="15000"/>
                    <a:pt x="105000" y="26250"/>
                    <a:pt x="105000" y="41250"/>
                  </a:cubicBezTo>
                  <a:cubicBezTo>
                    <a:pt x="105000" y="78750"/>
                    <a:pt x="105000" y="78750"/>
                    <a:pt x="105000" y="78750"/>
                  </a:cubicBezTo>
                  <a:cubicBezTo>
                    <a:pt x="112500" y="78750"/>
                    <a:pt x="112500" y="78750"/>
                    <a:pt x="112500" y="78750"/>
                  </a:cubicBezTo>
                  <a:cubicBezTo>
                    <a:pt x="120000" y="78750"/>
                    <a:pt x="120000" y="78750"/>
                    <a:pt x="120000" y="78750"/>
                  </a:cubicBezTo>
                  <a:cubicBezTo>
                    <a:pt x="120000" y="41250"/>
                    <a:pt x="120000" y="41250"/>
                    <a:pt x="120000" y="41250"/>
                  </a:cubicBezTo>
                  <a:cubicBezTo>
                    <a:pt x="120000" y="18750"/>
                    <a:pt x="105000" y="0"/>
                    <a:pt x="78750" y="0"/>
                  </a:cubicBezTo>
                  <a:cubicBezTo>
                    <a:pt x="41250" y="0"/>
                    <a:pt x="41250" y="0"/>
                    <a:pt x="41250" y="0"/>
                  </a:cubicBezTo>
                  <a:cubicBezTo>
                    <a:pt x="18750" y="0"/>
                    <a:pt x="0" y="18750"/>
                    <a:pt x="0" y="41250"/>
                  </a:cubicBezTo>
                  <a:cubicBezTo>
                    <a:pt x="0" y="78750"/>
                    <a:pt x="0" y="78750"/>
                    <a:pt x="0" y="78750"/>
                  </a:cubicBezTo>
                  <a:cubicBezTo>
                    <a:pt x="0" y="105000"/>
                    <a:pt x="18750" y="120000"/>
                    <a:pt x="41250" y="120000"/>
                  </a:cubicBezTo>
                  <a:cubicBezTo>
                    <a:pt x="78750" y="120000"/>
                    <a:pt x="78750" y="120000"/>
                    <a:pt x="78750" y="120000"/>
                  </a:cubicBezTo>
                  <a:cubicBezTo>
                    <a:pt x="105000" y="120000"/>
                    <a:pt x="120000" y="105000"/>
                    <a:pt x="120000" y="78750"/>
                  </a:cubicBezTo>
                  <a:lnTo>
                    <a:pt x="112500" y="78750"/>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grpSp>
        <p:nvGrpSpPr>
          <p:cNvPr id="163" name="Google Shape;163;g5f2fbadee2_0_189"/>
          <p:cNvGrpSpPr/>
          <p:nvPr/>
        </p:nvGrpSpPr>
        <p:grpSpPr>
          <a:xfrm flipH="1">
            <a:off x="8009139" y="1449091"/>
            <a:ext cx="2500526" cy="3667171"/>
            <a:chOff x="8099434" y="2121217"/>
            <a:chExt cx="1322400" cy="1878000"/>
          </a:xfrm>
        </p:grpSpPr>
        <p:sp>
          <p:nvSpPr>
            <p:cNvPr id="164" name="Google Shape;164;g5f2fbadee2_0_189"/>
            <p:cNvSpPr/>
            <p:nvPr/>
          </p:nvSpPr>
          <p:spPr>
            <a:xfrm>
              <a:off x="8099434" y="2121217"/>
              <a:ext cx="1322400" cy="1878000"/>
            </a:xfrm>
            <a:custGeom>
              <a:avLst/>
              <a:gdLst/>
              <a:ahLst/>
              <a:cxnLst/>
              <a:rect l="l" t="t" r="r" b="b"/>
              <a:pathLst>
                <a:path w="120000" h="120000" extrusionOk="0">
                  <a:moveTo>
                    <a:pt x="119999" y="114928"/>
                  </a:moveTo>
                  <a:cubicBezTo>
                    <a:pt x="119999" y="117666"/>
                    <a:pt x="116834" y="120000"/>
                    <a:pt x="112949" y="120000"/>
                  </a:cubicBezTo>
                  <a:cubicBezTo>
                    <a:pt x="7194" y="120000"/>
                    <a:pt x="7194" y="120000"/>
                    <a:pt x="7194" y="120000"/>
                  </a:cubicBezTo>
                  <a:cubicBezTo>
                    <a:pt x="3165" y="120000"/>
                    <a:pt x="0" y="117666"/>
                    <a:pt x="0" y="114928"/>
                  </a:cubicBezTo>
                  <a:cubicBezTo>
                    <a:pt x="0" y="4970"/>
                    <a:pt x="0" y="4970"/>
                    <a:pt x="0" y="4970"/>
                  </a:cubicBezTo>
                  <a:cubicBezTo>
                    <a:pt x="0" y="2231"/>
                    <a:pt x="3165" y="0"/>
                    <a:pt x="7194" y="0"/>
                  </a:cubicBezTo>
                  <a:cubicBezTo>
                    <a:pt x="112949" y="0"/>
                    <a:pt x="112949" y="0"/>
                    <a:pt x="112949" y="0"/>
                  </a:cubicBezTo>
                  <a:cubicBezTo>
                    <a:pt x="116834" y="0"/>
                    <a:pt x="119999" y="2231"/>
                    <a:pt x="119999" y="4970"/>
                  </a:cubicBezTo>
                  <a:cubicBezTo>
                    <a:pt x="119999" y="114928"/>
                    <a:pt x="119999" y="114928"/>
                    <a:pt x="119999" y="114928"/>
                  </a:cubicBezTo>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5" name="Google Shape;165;g5f2fbadee2_0_189"/>
            <p:cNvSpPr/>
            <p:nvPr/>
          </p:nvSpPr>
          <p:spPr>
            <a:xfrm>
              <a:off x="8107371" y="2127567"/>
              <a:ext cx="1308000" cy="1863600"/>
            </a:xfrm>
            <a:custGeom>
              <a:avLst/>
              <a:gdLst/>
              <a:ahLst/>
              <a:cxnLst/>
              <a:rect l="l" t="t" r="r" b="b"/>
              <a:pathLst>
                <a:path w="120000" h="120000" extrusionOk="0">
                  <a:moveTo>
                    <a:pt x="6545" y="120000"/>
                  </a:moveTo>
                  <a:cubicBezTo>
                    <a:pt x="2909" y="120000"/>
                    <a:pt x="0" y="117955"/>
                    <a:pt x="0" y="115400"/>
                  </a:cubicBezTo>
                  <a:cubicBezTo>
                    <a:pt x="0" y="4599"/>
                    <a:pt x="0" y="4599"/>
                    <a:pt x="0" y="4599"/>
                  </a:cubicBezTo>
                  <a:cubicBezTo>
                    <a:pt x="0" y="2146"/>
                    <a:pt x="2909" y="0"/>
                    <a:pt x="6545" y="0"/>
                  </a:cubicBezTo>
                  <a:cubicBezTo>
                    <a:pt x="113454" y="0"/>
                    <a:pt x="113454" y="0"/>
                    <a:pt x="113454" y="0"/>
                  </a:cubicBezTo>
                  <a:cubicBezTo>
                    <a:pt x="117090" y="0"/>
                    <a:pt x="120000" y="2146"/>
                    <a:pt x="120000" y="4599"/>
                  </a:cubicBezTo>
                  <a:cubicBezTo>
                    <a:pt x="120000" y="115400"/>
                    <a:pt x="120000" y="115400"/>
                    <a:pt x="120000" y="115400"/>
                  </a:cubicBezTo>
                  <a:cubicBezTo>
                    <a:pt x="120000" y="117955"/>
                    <a:pt x="117090" y="120000"/>
                    <a:pt x="113454" y="120000"/>
                  </a:cubicBezTo>
                  <a:cubicBezTo>
                    <a:pt x="6545" y="120000"/>
                    <a:pt x="6545" y="120000"/>
                    <a:pt x="6545" y="120000"/>
                  </a:cubicBezTo>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6" name="Google Shape;166;g5f2fbadee2_0_189"/>
            <p:cNvSpPr/>
            <p:nvPr/>
          </p:nvSpPr>
          <p:spPr>
            <a:xfrm>
              <a:off x="8748721" y="2197417"/>
              <a:ext cx="23700" cy="23700"/>
            </a:xfrm>
            <a:prstGeom prst="ellipse">
              <a:avLst/>
            </a:prstGeom>
            <a:solidFill>
              <a:srgbClr val="2C2C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7" name="Google Shape;167;g5f2fbadee2_0_189"/>
            <p:cNvSpPr/>
            <p:nvPr/>
          </p:nvSpPr>
          <p:spPr>
            <a:xfrm>
              <a:off x="8748721" y="2195831"/>
              <a:ext cx="23700" cy="23700"/>
            </a:xfrm>
            <a:prstGeom prst="ellipse">
              <a:avLst/>
            </a:prstGeom>
            <a:solidFill>
              <a:srgbClr val="0A0A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8" name="Google Shape;168;g5f2fbadee2_0_189"/>
            <p:cNvSpPr/>
            <p:nvPr/>
          </p:nvSpPr>
          <p:spPr>
            <a:xfrm>
              <a:off x="8753484" y="2200592"/>
              <a:ext cx="14400" cy="144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9" name="Google Shape;169;g5f2fbadee2_0_189"/>
            <p:cNvSpPr/>
            <p:nvPr/>
          </p:nvSpPr>
          <p:spPr>
            <a:xfrm>
              <a:off x="8756659" y="2203767"/>
              <a:ext cx="7800" cy="7800"/>
            </a:xfrm>
            <a:prstGeom prst="ellipse">
              <a:avLst/>
            </a:prstGeom>
            <a:solidFill>
              <a:srgbClr val="2C9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0" name="Google Shape;170;g5f2fbadee2_0_189"/>
            <p:cNvSpPr/>
            <p:nvPr/>
          </p:nvSpPr>
          <p:spPr>
            <a:xfrm>
              <a:off x="8759834" y="2206942"/>
              <a:ext cx="1500" cy="1500"/>
            </a:xfrm>
            <a:custGeom>
              <a:avLst/>
              <a:gdLst/>
              <a:ahLst/>
              <a:cxnLst/>
              <a:rect l="l" t="t" r="r" b="b"/>
              <a:pathLst>
                <a:path w="120000" h="120000" extrusionOk="0">
                  <a:moveTo>
                    <a:pt x="120000" y="0"/>
                  </a:moveTo>
                  <a:lnTo>
                    <a:pt x="120000" y="120000"/>
                  </a:lnTo>
                  <a:lnTo>
                    <a:pt x="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1" name="Google Shape;171;g5f2fbadee2_0_189"/>
            <p:cNvSpPr/>
            <p:nvPr/>
          </p:nvSpPr>
          <p:spPr>
            <a:xfrm>
              <a:off x="8723321" y="2203767"/>
              <a:ext cx="11100" cy="11100"/>
            </a:xfrm>
            <a:prstGeom prst="rect">
              <a:avLst/>
            </a:prstGeom>
            <a:solidFill>
              <a:srgbClr val="4646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2" name="Google Shape;172;g5f2fbadee2_0_189"/>
            <p:cNvSpPr/>
            <p:nvPr/>
          </p:nvSpPr>
          <p:spPr>
            <a:xfrm>
              <a:off x="8178809" y="2278381"/>
              <a:ext cx="1165200" cy="1554300"/>
            </a:xfrm>
            <a:prstGeom prst="rect">
              <a:avLst/>
            </a:prstGeom>
            <a:solidFill>
              <a:srgbClr val="0C0D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3" name="Google Shape;173;g5f2fbadee2_0_189"/>
            <p:cNvSpPr/>
            <p:nvPr/>
          </p:nvSpPr>
          <p:spPr>
            <a:xfrm>
              <a:off x="8185159" y="2284731"/>
              <a:ext cx="1152600" cy="1541400"/>
            </a:xfrm>
            <a:prstGeom prst="rect">
              <a:avLst/>
            </a:prstGeom>
            <a:solidFill>
              <a:srgbClr val="7E7E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4" name="Google Shape;174;g5f2fbadee2_0_189"/>
            <p:cNvSpPr/>
            <p:nvPr/>
          </p:nvSpPr>
          <p:spPr>
            <a:xfrm>
              <a:off x="8712209" y="3865880"/>
              <a:ext cx="98400" cy="99900"/>
            </a:xfrm>
            <a:prstGeom prst="ellipse">
              <a:avLst/>
            </a:pr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5" name="Google Shape;175;g5f2fbadee2_0_189"/>
            <p:cNvSpPr/>
            <p:nvPr/>
          </p:nvSpPr>
          <p:spPr>
            <a:xfrm>
              <a:off x="8736021" y="3889692"/>
              <a:ext cx="50700" cy="50700"/>
            </a:xfrm>
            <a:custGeom>
              <a:avLst/>
              <a:gdLst/>
              <a:ahLst/>
              <a:cxnLst/>
              <a:rect l="l" t="t" r="r" b="b"/>
              <a:pathLst>
                <a:path w="120000" h="120000" extrusionOk="0">
                  <a:moveTo>
                    <a:pt x="112500" y="78750"/>
                  </a:moveTo>
                  <a:cubicBezTo>
                    <a:pt x="105000" y="78750"/>
                    <a:pt x="105000" y="78750"/>
                    <a:pt x="105000" y="78750"/>
                  </a:cubicBezTo>
                  <a:cubicBezTo>
                    <a:pt x="105000" y="93750"/>
                    <a:pt x="93750" y="105000"/>
                    <a:pt x="78750" y="105000"/>
                  </a:cubicBezTo>
                  <a:cubicBezTo>
                    <a:pt x="41250" y="105000"/>
                    <a:pt x="41250" y="105000"/>
                    <a:pt x="41250" y="105000"/>
                  </a:cubicBezTo>
                  <a:cubicBezTo>
                    <a:pt x="26250" y="105000"/>
                    <a:pt x="15000" y="93750"/>
                    <a:pt x="15000" y="78750"/>
                  </a:cubicBezTo>
                  <a:cubicBezTo>
                    <a:pt x="15000" y="41250"/>
                    <a:pt x="15000" y="41250"/>
                    <a:pt x="15000" y="41250"/>
                  </a:cubicBezTo>
                  <a:cubicBezTo>
                    <a:pt x="15000" y="26250"/>
                    <a:pt x="26250" y="15000"/>
                    <a:pt x="41250" y="15000"/>
                  </a:cubicBezTo>
                  <a:cubicBezTo>
                    <a:pt x="78750" y="15000"/>
                    <a:pt x="78750" y="15000"/>
                    <a:pt x="78750" y="15000"/>
                  </a:cubicBezTo>
                  <a:cubicBezTo>
                    <a:pt x="93750" y="15000"/>
                    <a:pt x="105000" y="26250"/>
                    <a:pt x="105000" y="41250"/>
                  </a:cubicBezTo>
                  <a:cubicBezTo>
                    <a:pt x="105000" y="78750"/>
                    <a:pt x="105000" y="78750"/>
                    <a:pt x="105000" y="78750"/>
                  </a:cubicBezTo>
                  <a:cubicBezTo>
                    <a:pt x="112500" y="78750"/>
                    <a:pt x="112500" y="78750"/>
                    <a:pt x="112500" y="78750"/>
                  </a:cubicBezTo>
                  <a:cubicBezTo>
                    <a:pt x="120000" y="78750"/>
                    <a:pt x="120000" y="78750"/>
                    <a:pt x="120000" y="78750"/>
                  </a:cubicBezTo>
                  <a:cubicBezTo>
                    <a:pt x="120000" y="41250"/>
                    <a:pt x="120000" y="41250"/>
                    <a:pt x="120000" y="41250"/>
                  </a:cubicBezTo>
                  <a:cubicBezTo>
                    <a:pt x="120000" y="18750"/>
                    <a:pt x="105000" y="0"/>
                    <a:pt x="78750" y="0"/>
                  </a:cubicBezTo>
                  <a:cubicBezTo>
                    <a:pt x="41250" y="0"/>
                    <a:pt x="41250" y="0"/>
                    <a:pt x="41250" y="0"/>
                  </a:cubicBezTo>
                  <a:cubicBezTo>
                    <a:pt x="18750" y="0"/>
                    <a:pt x="0" y="18750"/>
                    <a:pt x="0" y="41250"/>
                  </a:cubicBezTo>
                  <a:cubicBezTo>
                    <a:pt x="0" y="78750"/>
                    <a:pt x="0" y="78750"/>
                    <a:pt x="0" y="78750"/>
                  </a:cubicBezTo>
                  <a:cubicBezTo>
                    <a:pt x="0" y="105000"/>
                    <a:pt x="18750" y="120000"/>
                    <a:pt x="41250" y="120000"/>
                  </a:cubicBezTo>
                  <a:cubicBezTo>
                    <a:pt x="78750" y="120000"/>
                    <a:pt x="78750" y="120000"/>
                    <a:pt x="78750" y="120000"/>
                  </a:cubicBezTo>
                  <a:cubicBezTo>
                    <a:pt x="105000" y="120000"/>
                    <a:pt x="120000" y="105000"/>
                    <a:pt x="120000" y="78750"/>
                  </a:cubicBezTo>
                  <a:lnTo>
                    <a:pt x="112500" y="78750"/>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sp>
        <p:nvSpPr>
          <p:cNvPr id="176" name="Google Shape;176;g5f2fbadee2_0_189"/>
          <p:cNvSpPr>
            <a:spLocks noGrp="1"/>
          </p:cNvSpPr>
          <p:nvPr>
            <p:ph type="pic" idx="2"/>
          </p:nvPr>
        </p:nvSpPr>
        <p:spPr>
          <a:xfrm>
            <a:off x="1886857" y="1741905"/>
            <a:ext cx="2191200" cy="302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sp>
        <p:nvSpPr>
          <p:cNvPr id="177" name="Google Shape;177;g5f2fbadee2_0_189"/>
          <p:cNvSpPr>
            <a:spLocks noGrp="1"/>
          </p:cNvSpPr>
          <p:nvPr>
            <p:ph type="pic" idx="3"/>
          </p:nvPr>
        </p:nvSpPr>
        <p:spPr>
          <a:xfrm>
            <a:off x="5013838" y="1741904"/>
            <a:ext cx="2191200" cy="302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sp>
        <p:nvSpPr>
          <p:cNvPr id="178" name="Google Shape;178;g5f2fbadee2_0_189"/>
          <p:cNvSpPr>
            <a:spLocks noGrp="1"/>
          </p:cNvSpPr>
          <p:nvPr>
            <p:ph type="pic" idx="4"/>
          </p:nvPr>
        </p:nvSpPr>
        <p:spPr>
          <a:xfrm>
            <a:off x="8165952" y="1754732"/>
            <a:ext cx="2191200" cy="302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179" name="Google Shape;179;g5f2fbadee2_0_189" descr="lightbg_logo.png"/>
          <p:cNvPicPr preferRelativeResize="0"/>
          <p:nvPr/>
        </p:nvPicPr>
        <p:blipFill rotWithShape="1">
          <a:blip r:embed="rId2">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_Custom Layout">
  <p:cSld name="21_Custom Layout">
    <p:bg>
      <p:bgPr>
        <a:solidFill>
          <a:schemeClr val="dk2"/>
        </a:solidFill>
        <a:effectLst/>
      </p:bgPr>
    </p:bg>
    <p:spTree>
      <p:nvGrpSpPr>
        <p:cNvPr id="1" name="Shape 18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181"/>
        <p:cNvGrpSpPr/>
        <p:nvPr/>
      </p:nvGrpSpPr>
      <p:grpSpPr>
        <a:xfrm>
          <a:off x="0" y="0"/>
          <a:ext cx="0" cy="0"/>
          <a:chOff x="0" y="0"/>
          <a:chExt cx="0" cy="0"/>
        </a:xfrm>
      </p:grpSpPr>
      <p:pic>
        <p:nvPicPr>
          <p:cNvPr id="182" name="Google Shape;182;g5f2fbadee2_0_234" descr="lightbg_logo.png"/>
          <p:cNvPicPr preferRelativeResize="0"/>
          <p:nvPr/>
        </p:nvPicPr>
        <p:blipFill rotWithShape="1">
          <a:blip r:embed="rId2">
            <a:alphaModFix/>
          </a:blip>
          <a:srcRect/>
          <a:stretch/>
        </p:blipFill>
        <p:spPr>
          <a:xfrm>
            <a:off x="666081" y="6319539"/>
            <a:ext cx="1286663" cy="22090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183"/>
        <p:cNvGrpSpPr/>
        <p:nvPr/>
      </p:nvGrpSpPr>
      <p:grpSpPr>
        <a:xfrm>
          <a:off x="0" y="0"/>
          <a:ext cx="0" cy="0"/>
          <a:chOff x="0" y="0"/>
          <a:chExt cx="0" cy="0"/>
        </a:xfrm>
      </p:grpSpPr>
      <p:sp>
        <p:nvSpPr>
          <p:cNvPr id="184" name="Google Shape;184;g5f2fbadee2_0_236"/>
          <p:cNvSpPr/>
          <p:nvPr/>
        </p:nvSpPr>
        <p:spPr>
          <a:xfrm>
            <a:off x="6082344" y="0"/>
            <a:ext cx="61095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pic>
        <p:nvPicPr>
          <p:cNvPr id="185" name="Google Shape;185;g5f2fbadee2_0_236" descr="cmyk_rev_logo.eps"/>
          <p:cNvPicPr preferRelativeResize="0"/>
          <p:nvPr/>
        </p:nvPicPr>
        <p:blipFill rotWithShape="1">
          <a:blip r:embed="rId2">
            <a:alphaModFix/>
          </a:blip>
          <a:srcRect/>
          <a:stretch/>
        </p:blipFill>
        <p:spPr>
          <a:xfrm>
            <a:off x="10376138" y="6344361"/>
            <a:ext cx="1286797" cy="2148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186"/>
        <p:cNvGrpSpPr/>
        <p:nvPr/>
      </p:nvGrpSpPr>
      <p:grpSpPr>
        <a:xfrm>
          <a:off x="0" y="0"/>
          <a:ext cx="0" cy="0"/>
          <a:chOff x="0" y="0"/>
          <a:chExt cx="0" cy="0"/>
        </a:xfrm>
      </p:grpSpPr>
      <p:sp>
        <p:nvSpPr>
          <p:cNvPr id="187" name="Google Shape;187;g5f2fbadee2_0_239"/>
          <p:cNvSpPr/>
          <p:nvPr/>
        </p:nvSpPr>
        <p:spPr>
          <a:xfrm>
            <a:off x="0" y="0"/>
            <a:ext cx="12192000" cy="45903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pic>
        <p:nvPicPr>
          <p:cNvPr id="188" name="Google Shape;188;g5f2fbadee2_0_239" descr="lightbg_logo.png"/>
          <p:cNvPicPr preferRelativeResize="0"/>
          <p:nvPr/>
        </p:nvPicPr>
        <p:blipFill rotWithShape="1">
          <a:blip r:embed="rId2">
            <a:alphaModFix/>
          </a:blip>
          <a:srcRect/>
          <a:stretch/>
        </p:blipFill>
        <p:spPr>
          <a:xfrm>
            <a:off x="10376139" y="6354373"/>
            <a:ext cx="1286800" cy="2208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189"/>
        <p:cNvGrpSpPr/>
        <p:nvPr/>
      </p:nvGrpSpPr>
      <p:grpSpPr>
        <a:xfrm>
          <a:off x="0" y="0"/>
          <a:ext cx="0" cy="0"/>
          <a:chOff x="0" y="0"/>
          <a:chExt cx="0" cy="0"/>
        </a:xfrm>
      </p:grpSpPr>
      <p:sp>
        <p:nvSpPr>
          <p:cNvPr id="190" name="Google Shape;190;g5f2fbadee2_0_242"/>
          <p:cNvSpPr/>
          <p:nvPr/>
        </p:nvSpPr>
        <p:spPr>
          <a:xfrm>
            <a:off x="0" y="4583016"/>
            <a:ext cx="12192000" cy="2274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pic>
        <p:nvPicPr>
          <p:cNvPr id="191" name="Google Shape;191;g5f2fbadee2_0_242" descr="cmyk_rev_logo.eps"/>
          <p:cNvPicPr preferRelativeResize="0"/>
          <p:nvPr/>
        </p:nvPicPr>
        <p:blipFill rotWithShape="1">
          <a:blip r:embed="rId2">
            <a:alphaModFix/>
          </a:blip>
          <a:srcRect/>
          <a:stretch/>
        </p:blipFill>
        <p:spPr>
          <a:xfrm>
            <a:off x="10376138" y="6344361"/>
            <a:ext cx="1286797" cy="214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 name="Google Shape;2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8" name="Google Shape;2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4" name="Google Shape;3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5" name="Google Shape;3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3" name="Google Shape;4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4" name="Google Shape;4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9" name="Google Shape;5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0" name="Google Shape;6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4" name="Google Shape;64;p4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5f2fbadee2_0_133"/>
          <p:cNvSpPr txBox="1">
            <a:spLocks noGrp="1"/>
          </p:cNvSpPr>
          <p:nvPr>
            <p:ph type="title"/>
          </p:nvPr>
        </p:nvSpPr>
        <p:spPr>
          <a:xfrm>
            <a:off x="13567" y="0"/>
            <a:ext cx="12192000" cy="68580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lvl="1" rtl="0">
              <a:spcBef>
                <a:spcPts val="0"/>
              </a:spcBef>
              <a:spcAft>
                <a:spcPts val="0"/>
              </a:spcAft>
              <a:buSzPts val="2400"/>
              <a:buFont typeface="Arial"/>
              <a:buNone/>
              <a:defRPr sz="2400"/>
            </a:lvl2pPr>
            <a:lvl3pPr lvl="2" rtl="0">
              <a:spcBef>
                <a:spcPts val="0"/>
              </a:spcBef>
              <a:spcAft>
                <a:spcPts val="0"/>
              </a:spcAft>
              <a:buSzPts val="2400"/>
              <a:buFont typeface="Arial"/>
              <a:buNone/>
              <a:defRPr sz="2400"/>
            </a:lvl3pPr>
            <a:lvl4pPr lvl="3" rtl="0">
              <a:spcBef>
                <a:spcPts val="0"/>
              </a:spcBef>
              <a:spcAft>
                <a:spcPts val="0"/>
              </a:spcAft>
              <a:buSzPts val="2400"/>
              <a:buFont typeface="Arial"/>
              <a:buNone/>
              <a:defRPr sz="2400"/>
            </a:lvl4pPr>
            <a:lvl5pPr lvl="4" rtl="0">
              <a:spcBef>
                <a:spcPts val="0"/>
              </a:spcBef>
              <a:spcAft>
                <a:spcPts val="0"/>
              </a:spcAft>
              <a:buSzPts val="2400"/>
              <a:buFont typeface="Arial"/>
              <a:buNone/>
              <a:defRPr sz="2400"/>
            </a:lvl5pPr>
            <a:lvl6pPr lvl="5" rtl="0">
              <a:spcBef>
                <a:spcPts val="0"/>
              </a:spcBef>
              <a:spcAft>
                <a:spcPts val="0"/>
              </a:spcAft>
              <a:buSzPts val="2400"/>
              <a:buFont typeface="Arial"/>
              <a:buNone/>
              <a:defRPr sz="2400"/>
            </a:lvl6pPr>
            <a:lvl7pPr lvl="6" rtl="0">
              <a:spcBef>
                <a:spcPts val="0"/>
              </a:spcBef>
              <a:spcAft>
                <a:spcPts val="0"/>
              </a:spcAft>
              <a:buSzPts val="2400"/>
              <a:buFont typeface="Arial"/>
              <a:buNone/>
              <a:defRPr sz="2400"/>
            </a:lvl7pPr>
            <a:lvl8pPr lvl="7" rtl="0">
              <a:spcBef>
                <a:spcPts val="0"/>
              </a:spcBef>
              <a:spcAft>
                <a:spcPts val="0"/>
              </a:spcAft>
              <a:buSzPts val="2400"/>
              <a:buFont typeface="Arial"/>
              <a:buNone/>
              <a:defRPr sz="2400"/>
            </a:lvl8pPr>
            <a:lvl9pPr lvl="8" rtl="0">
              <a:spcBef>
                <a:spcPts val="0"/>
              </a:spcBef>
              <a:spcAft>
                <a:spcPts val="0"/>
              </a:spcAft>
              <a:buSzPts val="2400"/>
              <a:buFont typeface="Arial"/>
              <a:buNone/>
              <a:defRPr sz="24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5"/>
        <p:cNvGrpSpPr/>
        <p:nvPr/>
      </p:nvGrpSpPr>
      <p:grpSpPr>
        <a:xfrm>
          <a:off x="0" y="0"/>
          <a:ext cx="0" cy="0"/>
          <a:chOff x="0" y="0"/>
          <a:chExt cx="0" cy="0"/>
        </a:xfrm>
      </p:grpSpPr>
      <p:sp useBgFill="1">
        <p:nvSpPr>
          <p:cNvPr id="205" name="Rectangle 143">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14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53"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Google Shape;197;g5fc8778697_0_165"/>
          <p:cNvSpPr txBox="1"/>
          <p:nvPr/>
        </p:nvSpPr>
        <p:spPr>
          <a:xfrm>
            <a:off x="735053" y="971638"/>
            <a:ext cx="4870918" cy="5581226"/>
          </a:xfrm>
          <a:prstGeom prst="rect">
            <a:avLst/>
          </a:prstGeom>
        </p:spPr>
        <p:txBody>
          <a:bodyPr spcFirstLastPara="1" vert="horz" lIns="91440" tIns="45720" rIns="91440" bIns="45720" rtlCol="0" anchor="ctr" anchorCtr="0">
            <a:normAutofit fontScale="92500"/>
          </a:bodyPr>
          <a:lstStyle/>
          <a:p>
            <a:pPr marL="0" lvl="0" indent="-228600">
              <a:lnSpc>
                <a:spcPct val="90000"/>
              </a:lnSpc>
              <a:spcBef>
                <a:spcPts val="0"/>
              </a:spcBef>
              <a:spcAft>
                <a:spcPts val="600"/>
              </a:spcAft>
              <a:buFont typeface="Arial" panose="020B0604020202020204" pitchFamily="34" charset="0"/>
              <a:buChar char="•"/>
            </a:pPr>
            <a:endParaRPr lang="en-US" sz="2200" b="1" kern="1200" dirty="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endParaRPr lang="en-US" sz="2200" b="1" kern="1200" dirty="0">
              <a:solidFill>
                <a:schemeClr val="accent5">
                  <a:lumMod val="50000"/>
                </a:schemeClr>
              </a:solidFill>
              <a:latin typeface="+mn-lt"/>
              <a:ea typeface="+mn-ea"/>
              <a:cs typeface="+mn-cs"/>
            </a:endParaRPr>
          </a:p>
          <a:p>
            <a:pPr lvl="0">
              <a:lnSpc>
                <a:spcPct val="90000"/>
              </a:lnSpc>
              <a:spcBef>
                <a:spcPts val="0"/>
              </a:spcBef>
              <a:spcAft>
                <a:spcPts val="600"/>
              </a:spcAft>
            </a:pPr>
            <a:endParaRPr lang="en-US" sz="3200" b="1" kern="1200" dirty="0">
              <a:solidFill>
                <a:schemeClr val="accent5">
                  <a:lumMod val="50000"/>
                </a:schemeClr>
              </a:solidFill>
              <a:latin typeface="+mn-lt"/>
              <a:ea typeface="+mn-ea"/>
              <a:cs typeface="+mn-cs"/>
            </a:endParaRPr>
          </a:p>
          <a:p>
            <a:pPr lvl="0">
              <a:lnSpc>
                <a:spcPct val="90000"/>
              </a:lnSpc>
              <a:spcBef>
                <a:spcPts val="0"/>
              </a:spcBef>
              <a:spcAft>
                <a:spcPts val="600"/>
              </a:spcAft>
            </a:pPr>
            <a:endParaRPr lang="en-US" sz="3200" b="1" kern="1200" dirty="0">
              <a:solidFill>
                <a:schemeClr val="accent5">
                  <a:lumMod val="50000"/>
                </a:schemeClr>
              </a:solidFill>
              <a:latin typeface="+mn-lt"/>
              <a:ea typeface="+mn-ea"/>
              <a:cs typeface="+mn-cs"/>
            </a:endParaRPr>
          </a:p>
          <a:p>
            <a:pPr lvl="0">
              <a:lnSpc>
                <a:spcPct val="90000"/>
              </a:lnSpc>
              <a:spcBef>
                <a:spcPts val="0"/>
              </a:spcBef>
              <a:spcAft>
                <a:spcPts val="600"/>
              </a:spcAft>
            </a:pPr>
            <a:endParaRPr lang="en-US" sz="3200" b="1" kern="1200" dirty="0">
              <a:solidFill>
                <a:schemeClr val="accent5">
                  <a:lumMod val="50000"/>
                </a:schemeClr>
              </a:solidFill>
              <a:latin typeface="+mn-lt"/>
              <a:ea typeface="+mn-ea"/>
              <a:cs typeface="+mn-cs"/>
            </a:endParaRPr>
          </a:p>
          <a:p>
            <a:pPr lvl="0">
              <a:lnSpc>
                <a:spcPct val="90000"/>
              </a:lnSpc>
              <a:spcBef>
                <a:spcPts val="0"/>
              </a:spcBef>
              <a:spcAft>
                <a:spcPts val="600"/>
              </a:spcAft>
            </a:pPr>
            <a:r>
              <a:rPr lang="en-US" sz="3600" b="1" kern="1200" dirty="0" err="1">
                <a:solidFill>
                  <a:schemeClr val="accent5">
                    <a:lumMod val="50000"/>
                  </a:schemeClr>
                </a:solidFill>
                <a:latin typeface="+mn-lt"/>
                <a:ea typeface="+mn-ea"/>
                <a:cs typeface="+mn-cs"/>
              </a:rPr>
              <a:t>Modelo</a:t>
            </a:r>
            <a:r>
              <a:rPr lang="en-US" sz="3600" b="1" kern="1200" dirty="0">
                <a:solidFill>
                  <a:schemeClr val="accent5">
                    <a:lumMod val="50000"/>
                  </a:schemeClr>
                </a:solidFill>
                <a:latin typeface="+mn-lt"/>
                <a:ea typeface="+mn-ea"/>
                <a:cs typeface="+mn-cs"/>
              </a:rPr>
              <a:t> de </a:t>
            </a:r>
            <a:r>
              <a:rPr lang="en-US" sz="3600" b="1" kern="1200" dirty="0" err="1">
                <a:solidFill>
                  <a:schemeClr val="accent5">
                    <a:lumMod val="50000"/>
                  </a:schemeClr>
                </a:solidFill>
                <a:latin typeface="+mn-lt"/>
                <a:ea typeface="+mn-ea"/>
                <a:cs typeface="+mn-cs"/>
              </a:rPr>
              <a:t>predicción</a:t>
            </a:r>
            <a:r>
              <a:rPr lang="en-US" sz="3600" b="1" kern="1200" dirty="0">
                <a:solidFill>
                  <a:schemeClr val="accent5">
                    <a:lumMod val="50000"/>
                  </a:schemeClr>
                </a:solidFill>
                <a:latin typeface="+mn-lt"/>
                <a:ea typeface="+mn-ea"/>
                <a:cs typeface="+mn-cs"/>
              </a:rPr>
              <a:t> </a:t>
            </a:r>
          </a:p>
          <a:p>
            <a:pPr lvl="0">
              <a:lnSpc>
                <a:spcPct val="90000"/>
              </a:lnSpc>
              <a:spcBef>
                <a:spcPts val="0"/>
              </a:spcBef>
              <a:spcAft>
                <a:spcPts val="600"/>
              </a:spcAft>
            </a:pPr>
            <a:r>
              <a:rPr lang="en-US" sz="3600" b="1" kern="1200" dirty="0">
                <a:solidFill>
                  <a:schemeClr val="accent5">
                    <a:lumMod val="50000"/>
                  </a:schemeClr>
                </a:solidFill>
                <a:latin typeface="+mn-lt"/>
                <a:ea typeface="+mn-ea"/>
                <a:cs typeface="+mn-cs"/>
              </a:rPr>
              <a:t>de la nota de un </a:t>
            </a:r>
            <a:r>
              <a:rPr lang="en-US" sz="3600" b="1" kern="1200" dirty="0" err="1">
                <a:solidFill>
                  <a:schemeClr val="accent5">
                    <a:lumMod val="50000"/>
                  </a:schemeClr>
                </a:solidFill>
                <a:latin typeface="+mn-lt"/>
                <a:ea typeface="+mn-ea"/>
                <a:cs typeface="+mn-cs"/>
              </a:rPr>
              <a:t>cliente</a:t>
            </a:r>
            <a:endParaRPr lang="en-US" sz="3600" b="1" kern="1200" dirty="0">
              <a:solidFill>
                <a:schemeClr val="accent5">
                  <a:lumMod val="50000"/>
                </a:schemeClr>
              </a:solidFill>
              <a:latin typeface="+mn-lt"/>
              <a:ea typeface="+mn-ea"/>
              <a:cs typeface="+mn-cs"/>
            </a:endParaRPr>
          </a:p>
          <a:p>
            <a:pPr lvl="0">
              <a:lnSpc>
                <a:spcPct val="90000"/>
              </a:lnSpc>
              <a:spcBef>
                <a:spcPts val="0"/>
              </a:spcBef>
              <a:spcAft>
                <a:spcPts val="600"/>
              </a:spcAft>
            </a:pPr>
            <a:endParaRPr lang="en-US" sz="2000" kern="1200" dirty="0">
              <a:solidFill>
                <a:schemeClr val="accent5">
                  <a:lumMod val="50000"/>
                </a:schemeClr>
              </a:solidFill>
              <a:latin typeface="+mn-lt"/>
              <a:ea typeface="+mn-ea"/>
              <a:cs typeface="+mn-cs"/>
            </a:endParaRPr>
          </a:p>
          <a:p>
            <a:pPr lvl="0">
              <a:lnSpc>
                <a:spcPct val="90000"/>
              </a:lnSpc>
              <a:spcBef>
                <a:spcPts val="0"/>
              </a:spcBef>
              <a:spcAft>
                <a:spcPts val="600"/>
              </a:spcAft>
            </a:pPr>
            <a:endParaRPr lang="en-US" sz="2000" kern="1200" dirty="0">
              <a:solidFill>
                <a:schemeClr val="accent5">
                  <a:lumMod val="50000"/>
                </a:schemeClr>
              </a:solidFill>
              <a:latin typeface="+mn-lt"/>
              <a:ea typeface="+mn-ea"/>
              <a:cs typeface="+mn-cs"/>
            </a:endParaRPr>
          </a:p>
          <a:p>
            <a:pPr lvl="0">
              <a:lnSpc>
                <a:spcPct val="90000"/>
              </a:lnSpc>
              <a:spcBef>
                <a:spcPts val="0"/>
              </a:spcBef>
              <a:spcAft>
                <a:spcPts val="600"/>
              </a:spcAft>
            </a:pPr>
            <a:endParaRPr lang="en-US" sz="2000" kern="1200" dirty="0">
              <a:solidFill>
                <a:schemeClr val="accent5">
                  <a:lumMod val="50000"/>
                </a:schemeClr>
              </a:solidFill>
              <a:latin typeface="+mn-lt"/>
              <a:ea typeface="+mn-ea"/>
              <a:cs typeface="+mn-cs"/>
            </a:endParaRPr>
          </a:p>
          <a:p>
            <a:pPr lvl="0">
              <a:lnSpc>
                <a:spcPct val="90000"/>
              </a:lnSpc>
              <a:spcBef>
                <a:spcPts val="0"/>
              </a:spcBef>
              <a:spcAft>
                <a:spcPts val="600"/>
              </a:spcAft>
            </a:pPr>
            <a:r>
              <a:rPr lang="en-US" sz="2000" kern="1200" dirty="0" err="1">
                <a:solidFill>
                  <a:schemeClr val="accent5">
                    <a:lumMod val="50000"/>
                  </a:schemeClr>
                </a:solidFill>
                <a:latin typeface="+mn-lt"/>
                <a:ea typeface="+mn-ea"/>
                <a:cs typeface="+mn-cs"/>
              </a:rPr>
              <a:t>Presentación</a:t>
            </a:r>
            <a:r>
              <a:rPr lang="en-US" sz="2000" kern="1200" dirty="0">
                <a:solidFill>
                  <a:schemeClr val="accent5">
                    <a:lumMod val="50000"/>
                  </a:schemeClr>
                </a:solidFill>
                <a:latin typeface="+mn-lt"/>
                <a:ea typeface="+mn-ea"/>
                <a:cs typeface="+mn-cs"/>
              </a:rPr>
              <a:t> de la idea | 7/03/2020</a:t>
            </a:r>
          </a:p>
          <a:p>
            <a:pPr marL="0" lvl="0" indent="-228600">
              <a:lnSpc>
                <a:spcPct val="90000"/>
              </a:lnSpc>
              <a:spcBef>
                <a:spcPts val="0"/>
              </a:spcBef>
              <a:spcAft>
                <a:spcPts val="600"/>
              </a:spcAft>
              <a:buFont typeface="Arial" panose="020B0604020202020204" pitchFamily="34" charset="0"/>
              <a:buChar char="•"/>
            </a:pPr>
            <a:endParaRPr lang="en-US" sz="2000" kern="1200" dirty="0">
              <a:solidFill>
                <a:schemeClr val="accent5">
                  <a:lumMod val="50000"/>
                </a:schemeClr>
              </a:solidFill>
              <a:latin typeface="+mn-lt"/>
              <a:ea typeface="+mn-ea"/>
              <a:cs typeface="+mn-cs"/>
            </a:endParaRPr>
          </a:p>
          <a:p>
            <a:pPr lvl="0">
              <a:lnSpc>
                <a:spcPct val="90000"/>
              </a:lnSpc>
              <a:spcBef>
                <a:spcPts val="0"/>
              </a:spcBef>
              <a:spcAft>
                <a:spcPts val="600"/>
              </a:spcAft>
            </a:pPr>
            <a:r>
              <a:rPr lang="en-US" sz="2000" kern="1200" dirty="0">
                <a:solidFill>
                  <a:schemeClr val="accent5">
                    <a:lumMod val="50000"/>
                  </a:schemeClr>
                </a:solidFill>
                <a:latin typeface="+mn-lt"/>
                <a:ea typeface="+mn-ea"/>
                <a:cs typeface="+mn-cs"/>
              </a:rPr>
              <a:t>Albert </a:t>
            </a:r>
            <a:r>
              <a:rPr lang="en-US" sz="2000" kern="1200" dirty="0" err="1">
                <a:solidFill>
                  <a:schemeClr val="accent5">
                    <a:lumMod val="50000"/>
                  </a:schemeClr>
                </a:solidFill>
                <a:latin typeface="+mn-lt"/>
                <a:ea typeface="+mn-ea"/>
                <a:cs typeface="+mn-cs"/>
              </a:rPr>
              <a:t>Hinajosa</a:t>
            </a:r>
            <a:r>
              <a:rPr lang="en-US" sz="2000" kern="1200" dirty="0">
                <a:solidFill>
                  <a:schemeClr val="accent5">
                    <a:lumMod val="50000"/>
                  </a:schemeClr>
                </a:solidFill>
                <a:latin typeface="+mn-lt"/>
                <a:ea typeface="+mn-ea"/>
                <a:cs typeface="+mn-cs"/>
              </a:rPr>
              <a:t> y Krishna Morales</a:t>
            </a:r>
          </a:p>
          <a:p>
            <a:pPr marL="0" lvl="0" indent="-228600">
              <a:lnSpc>
                <a:spcPct val="90000"/>
              </a:lnSpc>
              <a:spcBef>
                <a:spcPts val="0"/>
              </a:spcBef>
              <a:spcAft>
                <a:spcPts val="600"/>
              </a:spcAft>
              <a:buFont typeface="Arial" panose="020B0604020202020204" pitchFamily="34" charset="0"/>
              <a:buChar char="•"/>
            </a:pPr>
            <a:endParaRPr lang="en-US" sz="2200" kern="1200" dirty="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endParaRPr lang="en-US" sz="2200" kern="1200" dirty="0">
              <a:solidFill>
                <a:schemeClr val="tx1"/>
              </a:solidFill>
              <a:latin typeface="+mn-lt"/>
              <a:ea typeface="+mn-ea"/>
              <a:cs typeface="+mn-cs"/>
            </a:endParaRPr>
          </a:p>
          <a:p>
            <a:pPr lvl="0">
              <a:lnSpc>
                <a:spcPct val="90000"/>
              </a:lnSpc>
              <a:spcBef>
                <a:spcPts val="0"/>
              </a:spcBef>
              <a:spcAft>
                <a:spcPts val="600"/>
              </a:spcAft>
            </a:pPr>
            <a:endParaRPr lang="en-US" sz="2200" b="1" kern="1200" dirty="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endParaRPr lang="en-US" sz="2200" kern="1200" dirty="0">
              <a:solidFill>
                <a:schemeClr val="tx1"/>
              </a:solidFill>
              <a:latin typeface="+mn-lt"/>
              <a:ea typeface="+mn-ea"/>
              <a:cs typeface="+mn-cs"/>
            </a:endParaRPr>
          </a:p>
        </p:txBody>
      </p:sp>
      <p:pic>
        <p:nvPicPr>
          <p:cNvPr id="83" name="Picture 10" descr="Resultado de imagen de booking.com logo">
            <a:extLst>
              <a:ext uri="{FF2B5EF4-FFF2-40B4-BE49-F238E27FC236}">
                <a16:creationId xmlns:a16="http://schemas.microsoft.com/office/drawing/2014/main" id="{3E30F08C-A22C-4248-90A1-C9CBCB21F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976" y="1591559"/>
            <a:ext cx="5118971" cy="3425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3" name="Google Shape;313;p11"/>
          <p:cNvSpPr/>
          <p:nvPr/>
        </p:nvSpPr>
        <p:spPr>
          <a:xfrm>
            <a:off x="0" y="0"/>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i="0" u="none" strike="noStrike" cap="none" dirty="0" err="1">
                <a:solidFill>
                  <a:schemeClr val="lt1"/>
                </a:solidFill>
              </a:rPr>
              <a:t>Site</a:t>
            </a:r>
            <a:r>
              <a:rPr lang="es-ES" sz="4800" b="1" i="0" u="none" strike="noStrike" cap="none" dirty="0">
                <a:solidFill>
                  <a:schemeClr val="lt1"/>
                </a:solidFill>
              </a:rPr>
              <a:t> </a:t>
            </a:r>
            <a:r>
              <a:rPr lang="es-ES" sz="4800" b="1" i="0" u="none" strike="noStrike" cap="none" dirty="0" err="1">
                <a:solidFill>
                  <a:schemeClr val="lt1"/>
                </a:solidFill>
              </a:rPr>
              <a:t>scrapping</a:t>
            </a:r>
            <a:endParaRPr sz="4800" b="1" i="0" u="none" strike="noStrike" cap="none" dirty="0">
              <a:solidFill>
                <a:schemeClr val="lt1"/>
              </a:solidFill>
            </a:endParaRPr>
          </a:p>
        </p:txBody>
      </p:sp>
      <p:pic>
        <p:nvPicPr>
          <p:cNvPr id="5" name="Imagen 4">
            <a:extLst>
              <a:ext uri="{FF2B5EF4-FFF2-40B4-BE49-F238E27FC236}">
                <a16:creationId xmlns:a16="http://schemas.microsoft.com/office/drawing/2014/main" id="{519F5EBD-12A1-4253-A87C-CB555E27B6C6}"/>
              </a:ext>
            </a:extLst>
          </p:cNvPr>
          <p:cNvPicPr>
            <a:picLocks noChangeAspect="1"/>
          </p:cNvPicPr>
          <p:nvPr/>
        </p:nvPicPr>
        <p:blipFill>
          <a:blip r:embed="rId3"/>
          <a:stretch>
            <a:fillRect/>
          </a:stretch>
        </p:blipFill>
        <p:spPr>
          <a:xfrm>
            <a:off x="352557" y="2848772"/>
            <a:ext cx="5957324" cy="3646739"/>
          </a:xfrm>
          <a:prstGeom prst="rect">
            <a:avLst/>
          </a:prstGeom>
        </p:spPr>
      </p:pic>
      <p:pic>
        <p:nvPicPr>
          <p:cNvPr id="6" name="Imagen 5">
            <a:extLst>
              <a:ext uri="{FF2B5EF4-FFF2-40B4-BE49-F238E27FC236}">
                <a16:creationId xmlns:a16="http://schemas.microsoft.com/office/drawing/2014/main" id="{605296CC-FD88-4298-973A-3554F9CBEBDB}"/>
              </a:ext>
            </a:extLst>
          </p:cNvPr>
          <p:cNvPicPr>
            <a:picLocks noChangeAspect="1"/>
          </p:cNvPicPr>
          <p:nvPr/>
        </p:nvPicPr>
        <p:blipFill>
          <a:blip r:embed="rId4"/>
          <a:stretch>
            <a:fillRect/>
          </a:stretch>
        </p:blipFill>
        <p:spPr>
          <a:xfrm>
            <a:off x="6389576" y="1459684"/>
            <a:ext cx="5766561" cy="5096311"/>
          </a:xfrm>
          <a:prstGeom prst="rect">
            <a:avLst/>
          </a:prstGeom>
        </p:spPr>
      </p:pic>
      <p:sp>
        <p:nvSpPr>
          <p:cNvPr id="10" name="Google Shape;276;g4194883871_0_5">
            <a:extLst>
              <a:ext uri="{FF2B5EF4-FFF2-40B4-BE49-F238E27FC236}">
                <a16:creationId xmlns:a16="http://schemas.microsoft.com/office/drawing/2014/main" id="{02B5EF62-871E-4F08-8362-F699850285FF}"/>
              </a:ext>
            </a:extLst>
          </p:cNvPr>
          <p:cNvSpPr txBox="1"/>
          <p:nvPr/>
        </p:nvSpPr>
        <p:spPr>
          <a:xfrm>
            <a:off x="256083" y="1554517"/>
            <a:ext cx="6304108" cy="90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S" sz="2400" b="1" dirty="0">
                <a:solidFill>
                  <a:srgbClr val="20124D"/>
                </a:solidFill>
                <a:latin typeface="Calibri"/>
                <a:ea typeface="Calibri"/>
                <a:cs typeface="Calibri"/>
                <a:sym typeface="Calibri"/>
              </a:rPr>
              <a:t>Obtenemos la URL y recogemos las estrellas, precio medio, servicios  y “</a:t>
            </a:r>
            <a:r>
              <a:rPr lang="es-ES" sz="2400" b="1" dirty="0" err="1">
                <a:solidFill>
                  <a:srgbClr val="20124D"/>
                </a:solidFill>
                <a:latin typeface="Calibri"/>
                <a:ea typeface="Calibri"/>
                <a:cs typeface="Calibri"/>
                <a:sym typeface="Calibri"/>
              </a:rPr>
              <a:t>landmarks</a:t>
            </a:r>
            <a:r>
              <a:rPr lang="es-ES" sz="2400" b="1" dirty="0">
                <a:solidFill>
                  <a:srgbClr val="20124D"/>
                </a:solidFill>
                <a:latin typeface="Calibri"/>
                <a:ea typeface="Calibri"/>
                <a:cs typeface="Calibri"/>
                <a:sym typeface="Calibri"/>
              </a:rPr>
              <a:t>” cercanos</a:t>
            </a:r>
          </a:p>
          <a:p>
            <a:pPr marL="0" lvl="0" indent="0" rtl="0">
              <a:spcBef>
                <a:spcPts val="0"/>
              </a:spcBef>
              <a:spcAft>
                <a:spcPts val="0"/>
              </a:spcAft>
              <a:buNone/>
            </a:pPr>
            <a:endParaRPr sz="2800" b="1" dirty="0">
              <a:solidFill>
                <a:srgbClr val="20124D"/>
              </a:solidFill>
              <a:latin typeface="Calibri"/>
              <a:ea typeface="Calibri"/>
              <a:cs typeface="Calibri"/>
              <a:sym typeface="Calibri"/>
            </a:endParaRPr>
          </a:p>
        </p:txBody>
      </p:sp>
      <p:sp>
        <p:nvSpPr>
          <p:cNvPr id="11" name="Rectángulo 10">
            <a:extLst>
              <a:ext uri="{FF2B5EF4-FFF2-40B4-BE49-F238E27FC236}">
                <a16:creationId xmlns:a16="http://schemas.microsoft.com/office/drawing/2014/main" id="{749B37BB-77A9-4196-B65B-1D93F5C2FCA8}"/>
              </a:ext>
            </a:extLst>
          </p:cNvPr>
          <p:cNvSpPr/>
          <p:nvPr/>
        </p:nvSpPr>
        <p:spPr>
          <a:xfrm>
            <a:off x="3347207" y="3076458"/>
            <a:ext cx="394283" cy="2467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3372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4194883871_0_5"/>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endParaRPr dirty="0"/>
          </a:p>
        </p:txBody>
      </p:sp>
      <p:pic>
        <p:nvPicPr>
          <p:cNvPr id="275" name="Google Shape;275;g4194883871_0_5"/>
          <p:cNvPicPr preferRelativeResize="0"/>
          <p:nvPr/>
        </p:nvPicPr>
        <p:blipFill>
          <a:blip r:embed="rId3">
            <a:alphaModFix/>
          </a:blip>
          <a:stretch>
            <a:fillRect/>
          </a:stretch>
        </p:blipFill>
        <p:spPr>
          <a:xfrm>
            <a:off x="0" y="0"/>
            <a:ext cx="12192000" cy="5204725"/>
          </a:xfrm>
          <a:prstGeom prst="rect">
            <a:avLst/>
          </a:prstGeom>
          <a:noFill/>
          <a:ln>
            <a:noFill/>
          </a:ln>
        </p:spPr>
      </p:pic>
      <p:sp>
        <p:nvSpPr>
          <p:cNvPr id="276" name="Google Shape;276;g4194883871_0_5"/>
          <p:cNvSpPr txBox="1"/>
          <p:nvPr/>
        </p:nvSpPr>
        <p:spPr>
          <a:xfrm>
            <a:off x="183700" y="5440925"/>
            <a:ext cx="8143800" cy="9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6000" b="1" dirty="0">
                <a:solidFill>
                  <a:srgbClr val="20124D"/>
                </a:solidFill>
                <a:latin typeface="Calibri"/>
                <a:ea typeface="Calibri"/>
                <a:cs typeface="Calibri"/>
                <a:sym typeface="Calibri"/>
              </a:rPr>
              <a:t>Análisis de los datos</a:t>
            </a:r>
            <a:endParaRPr sz="6000" b="1" dirty="0">
              <a:solidFill>
                <a:srgbClr val="20124D"/>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12192000" cy="1399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83" name="Google Shape;583;g60d7a121c4_0_51"/>
          <p:cNvSpPr txBox="1"/>
          <p:nvPr/>
        </p:nvSpPr>
        <p:spPr>
          <a:xfrm>
            <a:off x="1736250" y="293925"/>
            <a:ext cx="8719500" cy="66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700"/>
              <a:buFont typeface="Arial"/>
              <a:buNone/>
            </a:pPr>
            <a:r>
              <a:rPr lang="es-ES" sz="4800" b="1" dirty="0">
                <a:solidFill>
                  <a:schemeClr val="bg1"/>
                </a:solidFill>
              </a:rPr>
              <a:t>Desagregado de datos clave</a:t>
            </a:r>
            <a:endParaRPr sz="4800" b="1" i="0" u="none" strike="noStrike" cap="none" dirty="0">
              <a:solidFill>
                <a:schemeClr val="bg1"/>
              </a:solidFill>
              <a:latin typeface="Arial"/>
              <a:ea typeface="Arial"/>
              <a:cs typeface="Arial"/>
              <a:sym typeface="Arial"/>
            </a:endParaRPr>
          </a:p>
        </p:txBody>
      </p:sp>
      <p:sp>
        <p:nvSpPr>
          <p:cNvPr id="8" name="Google Shape;276;g4194883871_0_5">
            <a:extLst>
              <a:ext uri="{FF2B5EF4-FFF2-40B4-BE49-F238E27FC236}">
                <a16:creationId xmlns:a16="http://schemas.microsoft.com/office/drawing/2014/main" id="{6BFEBF98-F2C0-4169-B81D-1CC67258C695}"/>
              </a:ext>
            </a:extLst>
          </p:cNvPr>
          <p:cNvSpPr txBox="1"/>
          <p:nvPr/>
        </p:nvSpPr>
        <p:spPr>
          <a:xfrm>
            <a:off x="506304" y="2419765"/>
            <a:ext cx="5413871" cy="15809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s-ES" sz="2400" dirty="0">
              <a:solidFill>
                <a:srgbClr val="20124D"/>
              </a:solidFill>
              <a:latin typeface="Calibri"/>
              <a:ea typeface="Calibri"/>
              <a:cs typeface="Calibri"/>
              <a:sym typeface="Calibri"/>
            </a:endParaRPr>
          </a:p>
        </p:txBody>
      </p:sp>
      <p:pic>
        <p:nvPicPr>
          <p:cNvPr id="5" name="Imagen 4">
            <a:extLst>
              <a:ext uri="{FF2B5EF4-FFF2-40B4-BE49-F238E27FC236}">
                <a16:creationId xmlns:a16="http://schemas.microsoft.com/office/drawing/2014/main" id="{A0DCA964-F6E4-4DEE-8217-CAA3714E46D2}"/>
              </a:ext>
            </a:extLst>
          </p:cNvPr>
          <p:cNvPicPr>
            <a:picLocks noChangeAspect="1"/>
          </p:cNvPicPr>
          <p:nvPr/>
        </p:nvPicPr>
        <p:blipFill>
          <a:blip r:embed="rId3"/>
          <a:stretch>
            <a:fillRect/>
          </a:stretch>
        </p:blipFill>
        <p:spPr>
          <a:xfrm>
            <a:off x="458423" y="3210250"/>
            <a:ext cx="5067300" cy="3267075"/>
          </a:xfrm>
          <a:prstGeom prst="rect">
            <a:avLst/>
          </a:prstGeom>
        </p:spPr>
      </p:pic>
      <p:sp>
        <p:nvSpPr>
          <p:cNvPr id="7" name="Rectángulo 6">
            <a:extLst>
              <a:ext uri="{FF2B5EF4-FFF2-40B4-BE49-F238E27FC236}">
                <a16:creationId xmlns:a16="http://schemas.microsoft.com/office/drawing/2014/main" id="{AAB0DDF0-A2D3-4575-B584-6C2BBA5F6E4C}"/>
              </a:ext>
            </a:extLst>
          </p:cNvPr>
          <p:cNvSpPr/>
          <p:nvPr/>
        </p:nvSpPr>
        <p:spPr>
          <a:xfrm>
            <a:off x="458423" y="1515549"/>
            <a:ext cx="5461752" cy="1938992"/>
          </a:xfrm>
          <a:prstGeom prst="rect">
            <a:avLst/>
          </a:prstGeom>
        </p:spPr>
        <p:txBody>
          <a:bodyPr wrap="none">
            <a:spAutoFit/>
          </a:bodyPr>
          <a:lstStyle/>
          <a:p>
            <a:r>
              <a:rPr lang="es-ES" sz="2400" b="1" dirty="0">
                <a:solidFill>
                  <a:srgbClr val="20124D"/>
                </a:solidFill>
                <a:latin typeface="Calibri"/>
                <a:cs typeface="Calibri"/>
                <a:sym typeface="Calibri"/>
              </a:rPr>
              <a:t>Tags: </a:t>
            </a:r>
            <a:r>
              <a:rPr lang="es-ES" sz="2400" dirty="0">
                <a:solidFill>
                  <a:srgbClr val="20124D"/>
                </a:solidFill>
                <a:latin typeface="Calibri"/>
                <a:cs typeface="Calibri"/>
                <a:sym typeface="Calibri"/>
              </a:rPr>
              <a:t>motivo del viaje, tipo de habitación, </a:t>
            </a:r>
          </a:p>
          <a:p>
            <a:r>
              <a:rPr lang="es-ES" sz="2400" dirty="0">
                <a:solidFill>
                  <a:srgbClr val="20124D"/>
                </a:solidFill>
                <a:latin typeface="Calibri"/>
                <a:cs typeface="Calibri"/>
                <a:sym typeface="Calibri"/>
              </a:rPr>
              <a:t>dispositivo, noches alojadas</a:t>
            </a:r>
          </a:p>
          <a:p>
            <a:endParaRPr lang="es-ES" sz="2400" dirty="0">
              <a:solidFill>
                <a:srgbClr val="20124D"/>
              </a:solidFill>
              <a:latin typeface="Calibri"/>
              <a:cs typeface="Calibri"/>
              <a:sym typeface="Calibri"/>
            </a:endParaRPr>
          </a:p>
          <a:p>
            <a:r>
              <a:rPr lang="es-ES" sz="2400" b="1" dirty="0" err="1">
                <a:solidFill>
                  <a:srgbClr val="20124D"/>
                </a:solidFill>
                <a:latin typeface="Calibri"/>
                <a:ea typeface="Calibri"/>
                <a:cs typeface="Calibri"/>
                <a:sym typeface="Calibri"/>
              </a:rPr>
              <a:t>Hotel_Address</a:t>
            </a:r>
            <a:r>
              <a:rPr lang="es-ES" sz="2400" b="1" dirty="0">
                <a:solidFill>
                  <a:srgbClr val="20124D"/>
                </a:solidFill>
                <a:latin typeface="Calibri"/>
                <a:ea typeface="Calibri"/>
                <a:cs typeface="Calibri"/>
                <a:sym typeface="Calibri"/>
              </a:rPr>
              <a:t>: </a:t>
            </a:r>
            <a:r>
              <a:rPr lang="es-ES" sz="2400" dirty="0">
                <a:solidFill>
                  <a:srgbClr val="20124D"/>
                </a:solidFill>
                <a:latin typeface="Calibri"/>
                <a:ea typeface="Calibri"/>
                <a:cs typeface="Calibri"/>
                <a:sym typeface="Calibri"/>
              </a:rPr>
              <a:t>dirección, ciudad y país </a:t>
            </a:r>
          </a:p>
          <a:p>
            <a:endParaRPr lang="es-ES" sz="2400" dirty="0">
              <a:solidFill>
                <a:srgbClr val="20124D"/>
              </a:solidFill>
              <a:latin typeface="Calibri"/>
              <a:cs typeface="Calibri"/>
            </a:endParaRPr>
          </a:p>
        </p:txBody>
      </p:sp>
      <p:pic>
        <p:nvPicPr>
          <p:cNvPr id="10" name="Imagen 9">
            <a:extLst>
              <a:ext uri="{FF2B5EF4-FFF2-40B4-BE49-F238E27FC236}">
                <a16:creationId xmlns:a16="http://schemas.microsoft.com/office/drawing/2014/main" id="{CA5159E7-B56E-4469-B082-31943720F086}"/>
              </a:ext>
            </a:extLst>
          </p:cNvPr>
          <p:cNvPicPr>
            <a:picLocks noChangeAspect="1"/>
          </p:cNvPicPr>
          <p:nvPr/>
        </p:nvPicPr>
        <p:blipFill>
          <a:blip r:embed="rId4"/>
          <a:stretch>
            <a:fillRect/>
          </a:stretch>
        </p:blipFill>
        <p:spPr>
          <a:xfrm>
            <a:off x="6011430" y="1693125"/>
            <a:ext cx="6086596" cy="5060368"/>
          </a:xfrm>
          <a:prstGeom prst="rect">
            <a:avLst/>
          </a:prstGeom>
        </p:spPr>
      </p:pic>
    </p:spTree>
    <p:extLst>
      <p:ext uri="{BB962C8B-B14F-4D97-AF65-F5344CB8AC3E}">
        <p14:creationId xmlns:p14="http://schemas.microsoft.com/office/powerpoint/2010/main" val="142780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12192000" cy="1399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83" name="Google Shape;583;g60d7a121c4_0_51"/>
          <p:cNvSpPr txBox="1"/>
          <p:nvPr/>
        </p:nvSpPr>
        <p:spPr>
          <a:xfrm>
            <a:off x="-746620" y="293925"/>
            <a:ext cx="13615331" cy="66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700"/>
              <a:buFont typeface="Arial"/>
              <a:buNone/>
            </a:pPr>
            <a:r>
              <a:rPr lang="es-ES" sz="4800" b="1" dirty="0">
                <a:solidFill>
                  <a:schemeClr val="bg1"/>
                </a:solidFill>
              </a:rPr>
              <a:t>Explorando tendencias</a:t>
            </a:r>
            <a:endParaRPr sz="4800" b="1" i="0" u="none" strike="noStrike" cap="none" dirty="0">
              <a:solidFill>
                <a:schemeClr val="bg1"/>
              </a:solidFill>
              <a:latin typeface="Arial"/>
              <a:ea typeface="Arial"/>
              <a:cs typeface="Arial"/>
              <a:sym typeface="Arial"/>
            </a:endParaRPr>
          </a:p>
        </p:txBody>
      </p:sp>
      <p:pic>
        <p:nvPicPr>
          <p:cNvPr id="2" name="Imagen 1">
            <a:extLst>
              <a:ext uri="{FF2B5EF4-FFF2-40B4-BE49-F238E27FC236}">
                <a16:creationId xmlns:a16="http://schemas.microsoft.com/office/drawing/2014/main" id="{393C4EE0-541C-4DA0-8C72-3AF172DD2935}"/>
              </a:ext>
            </a:extLst>
          </p:cNvPr>
          <p:cNvPicPr>
            <a:picLocks noChangeAspect="1"/>
          </p:cNvPicPr>
          <p:nvPr/>
        </p:nvPicPr>
        <p:blipFill>
          <a:blip r:embed="rId3"/>
          <a:stretch>
            <a:fillRect/>
          </a:stretch>
        </p:blipFill>
        <p:spPr>
          <a:xfrm>
            <a:off x="165927" y="1400093"/>
            <a:ext cx="7650759" cy="5191363"/>
          </a:xfrm>
          <a:prstGeom prst="rect">
            <a:avLst/>
          </a:prstGeom>
        </p:spPr>
      </p:pic>
      <p:pic>
        <p:nvPicPr>
          <p:cNvPr id="3" name="Imagen 2">
            <a:extLst>
              <a:ext uri="{FF2B5EF4-FFF2-40B4-BE49-F238E27FC236}">
                <a16:creationId xmlns:a16="http://schemas.microsoft.com/office/drawing/2014/main" id="{081EFD1A-22E1-467A-8563-8608894BF652}"/>
              </a:ext>
            </a:extLst>
          </p:cNvPr>
          <p:cNvPicPr>
            <a:picLocks noChangeAspect="1"/>
          </p:cNvPicPr>
          <p:nvPr/>
        </p:nvPicPr>
        <p:blipFill>
          <a:blip r:embed="rId4"/>
          <a:stretch>
            <a:fillRect/>
          </a:stretch>
        </p:blipFill>
        <p:spPr>
          <a:xfrm>
            <a:off x="1270475" y="1565762"/>
            <a:ext cx="7944830" cy="4957791"/>
          </a:xfrm>
          <a:prstGeom prst="rect">
            <a:avLst/>
          </a:prstGeom>
        </p:spPr>
      </p:pic>
      <p:pic>
        <p:nvPicPr>
          <p:cNvPr id="4" name="Imagen 3">
            <a:extLst>
              <a:ext uri="{FF2B5EF4-FFF2-40B4-BE49-F238E27FC236}">
                <a16:creationId xmlns:a16="http://schemas.microsoft.com/office/drawing/2014/main" id="{F9A150F3-0B96-43FC-A8EF-8509CBC84E6E}"/>
              </a:ext>
            </a:extLst>
          </p:cNvPr>
          <p:cNvPicPr>
            <a:picLocks noChangeAspect="1"/>
          </p:cNvPicPr>
          <p:nvPr/>
        </p:nvPicPr>
        <p:blipFill>
          <a:blip r:embed="rId5"/>
          <a:stretch>
            <a:fillRect/>
          </a:stretch>
        </p:blipFill>
        <p:spPr>
          <a:xfrm>
            <a:off x="3365851" y="1708922"/>
            <a:ext cx="7341998" cy="4915878"/>
          </a:xfrm>
          <a:prstGeom prst="rect">
            <a:avLst/>
          </a:prstGeom>
        </p:spPr>
      </p:pic>
      <p:pic>
        <p:nvPicPr>
          <p:cNvPr id="5" name="Imagen 4">
            <a:extLst>
              <a:ext uri="{FF2B5EF4-FFF2-40B4-BE49-F238E27FC236}">
                <a16:creationId xmlns:a16="http://schemas.microsoft.com/office/drawing/2014/main" id="{57C0FA8E-7D8B-4EBF-B64B-36C5F9A803C1}"/>
              </a:ext>
            </a:extLst>
          </p:cNvPr>
          <p:cNvPicPr>
            <a:picLocks noChangeAspect="1"/>
          </p:cNvPicPr>
          <p:nvPr/>
        </p:nvPicPr>
        <p:blipFill>
          <a:blip r:embed="rId6"/>
          <a:stretch>
            <a:fillRect/>
          </a:stretch>
        </p:blipFill>
        <p:spPr>
          <a:xfrm>
            <a:off x="4531908" y="1943118"/>
            <a:ext cx="7494165" cy="46989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12192000" cy="1399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83" name="Google Shape;583;g60d7a121c4_0_51"/>
          <p:cNvSpPr txBox="1"/>
          <p:nvPr/>
        </p:nvSpPr>
        <p:spPr>
          <a:xfrm>
            <a:off x="1736250" y="293925"/>
            <a:ext cx="8719500" cy="66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700"/>
              <a:buFont typeface="Arial"/>
              <a:buNone/>
            </a:pPr>
            <a:r>
              <a:rPr lang="es-ES" sz="4800" b="1" dirty="0">
                <a:solidFill>
                  <a:schemeClr val="bg1"/>
                </a:solidFill>
              </a:rPr>
              <a:t>Inserción de datos de valor</a:t>
            </a:r>
            <a:endParaRPr sz="4800" b="1" i="0" u="none" strike="noStrike" cap="none" dirty="0">
              <a:solidFill>
                <a:schemeClr val="bg1"/>
              </a:solidFill>
              <a:latin typeface="Arial"/>
              <a:ea typeface="Arial"/>
              <a:cs typeface="Arial"/>
              <a:sym typeface="Arial"/>
            </a:endParaRPr>
          </a:p>
        </p:txBody>
      </p:sp>
      <p:sp>
        <p:nvSpPr>
          <p:cNvPr id="8" name="Google Shape;276;g4194883871_0_5">
            <a:extLst>
              <a:ext uri="{FF2B5EF4-FFF2-40B4-BE49-F238E27FC236}">
                <a16:creationId xmlns:a16="http://schemas.microsoft.com/office/drawing/2014/main" id="{6BFEBF98-F2C0-4169-B81D-1CC67258C695}"/>
              </a:ext>
            </a:extLst>
          </p:cNvPr>
          <p:cNvSpPr txBox="1"/>
          <p:nvPr/>
        </p:nvSpPr>
        <p:spPr>
          <a:xfrm>
            <a:off x="301603" y="3194720"/>
            <a:ext cx="3691555" cy="15809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800" b="1" dirty="0" err="1">
                <a:solidFill>
                  <a:srgbClr val="20124D"/>
                </a:solidFill>
                <a:latin typeface="Calibri"/>
                <a:ea typeface="Calibri"/>
                <a:cs typeface="Calibri"/>
                <a:sym typeface="Calibri"/>
              </a:rPr>
              <a:t>Site</a:t>
            </a:r>
            <a:r>
              <a:rPr lang="es-ES" sz="2800" b="1" dirty="0">
                <a:solidFill>
                  <a:srgbClr val="20124D"/>
                </a:solidFill>
                <a:latin typeface="Calibri"/>
                <a:ea typeface="Calibri"/>
                <a:cs typeface="Calibri"/>
                <a:sym typeface="Calibri"/>
              </a:rPr>
              <a:t> </a:t>
            </a:r>
            <a:r>
              <a:rPr lang="es-ES" sz="2800" b="1" dirty="0" err="1">
                <a:solidFill>
                  <a:srgbClr val="20124D"/>
                </a:solidFill>
                <a:latin typeface="Calibri"/>
                <a:ea typeface="Calibri"/>
                <a:cs typeface="Calibri"/>
                <a:sym typeface="Calibri"/>
              </a:rPr>
              <a:t>Scrapping</a:t>
            </a:r>
            <a:endParaRPr lang="es-ES" sz="2800" b="1" dirty="0">
              <a:solidFill>
                <a:srgbClr val="20124D"/>
              </a:solidFill>
              <a:latin typeface="Calibri"/>
              <a:ea typeface="Calibri"/>
              <a:cs typeface="Calibri"/>
              <a:sym typeface="Calibri"/>
            </a:endParaRPr>
          </a:p>
          <a:p>
            <a:pPr marL="0" lvl="0" indent="0" algn="ctr" rtl="0">
              <a:spcBef>
                <a:spcPts val="0"/>
              </a:spcBef>
              <a:spcAft>
                <a:spcPts val="0"/>
              </a:spcAft>
              <a:buNone/>
            </a:pPr>
            <a:r>
              <a:rPr lang="es-ES" sz="2000" dirty="0">
                <a:solidFill>
                  <a:srgbClr val="20124D"/>
                </a:solidFill>
                <a:latin typeface="Calibri"/>
                <a:ea typeface="Calibri"/>
                <a:cs typeface="Calibri"/>
                <a:sym typeface="Calibri"/>
              </a:rPr>
              <a:t>Estrellas, precios y servicios</a:t>
            </a:r>
          </a:p>
        </p:txBody>
      </p:sp>
      <p:pic>
        <p:nvPicPr>
          <p:cNvPr id="2" name="Imagen 1">
            <a:extLst>
              <a:ext uri="{FF2B5EF4-FFF2-40B4-BE49-F238E27FC236}">
                <a16:creationId xmlns:a16="http://schemas.microsoft.com/office/drawing/2014/main" id="{9FCA390B-D83E-48C5-9DDF-EC1D0F2E53ED}"/>
              </a:ext>
            </a:extLst>
          </p:cNvPr>
          <p:cNvPicPr>
            <a:picLocks noChangeAspect="1"/>
          </p:cNvPicPr>
          <p:nvPr/>
        </p:nvPicPr>
        <p:blipFill>
          <a:blip r:embed="rId3"/>
          <a:stretch>
            <a:fillRect/>
          </a:stretch>
        </p:blipFill>
        <p:spPr>
          <a:xfrm>
            <a:off x="4269995" y="1722002"/>
            <a:ext cx="7422947" cy="4917490"/>
          </a:xfrm>
          <a:prstGeom prst="rect">
            <a:avLst/>
          </a:prstGeom>
        </p:spPr>
      </p:pic>
    </p:spTree>
    <p:extLst>
      <p:ext uri="{BB962C8B-B14F-4D97-AF65-F5344CB8AC3E}">
        <p14:creationId xmlns:p14="http://schemas.microsoft.com/office/powerpoint/2010/main" val="4076045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12192000" cy="1399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83" name="Google Shape;583;g60d7a121c4_0_51"/>
          <p:cNvSpPr txBox="1"/>
          <p:nvPr/>
        </p:nvSpPr>
        <p:spPr>
          <a:xfrm>
            <a:off x="1736250" y="293925"/>
            <a:ext cx="8719500" cy="66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700"/>
              <a:buFont typeface="Arial"/>
              <a:buNone/>
            </a:pPr>
            <a:r>
              <a:rPr lang="es-ES" sz="4800" b="1" dirty="0">
                <a:solidFill>
                  <a:schemeClr val="bg1"/>
                </a:solidFill>
              </a:rPr>
              <a:t>Creación de nuevos ratios</a:t>
            </a:r>
            <a:endParaRPr sz="4800" b="1" i="0" u="none" strike="noStrike" cap="none" dirty="0">
              <a:solidFill>
                <a:schemeClr val="bg1"/>
              </a:solidFill>
              <a:latin typeface="Arial"/>
              <a:ea typeface="Arial"/>
              <a:cs typeface="Arial"/>
              <a:sym typeface="Arial"/>
            </a:endParaRPr>
          </a:p>
        </p:txBody>
      </p:sp>
      <p:sp>
        <p:nvSpPr>
          <p:cNvPr id="8" name="Google Shape;276;g4194883871_0_5">
            <a:extLst>
              <a:ext uri="{FF2B5EF4-FFF2-40B4-BE49-F238E27FC236}">
                <a16:creationId xmlns:a16="http://schemas.microsoft.com/office/drawing/2014/main" id="{6BFEBF98-F2C0-4169-B81D-1CC67258C695}"/>
              </a:ext>
            </a:extLst>
          </p:cNvPr>
          <p:cNvSpPr txBox="1"/>
          <p:nvPr/>
        </p:nvSpPr>
        <p:spPr>
          <a:xfrm>
            <a:off x="-319182" y="1693125"/>
            <a:ext cx="3691555" cy="15809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800" b="1" dirty="0" err="1">
                <a:solidFill>
                  <a:srgbClr val="20124D"/>
                </a:solidFill>
                <a:latin typeface="Calibri"/>
                <a:ea typeface="Calibri"/>
                <a:cs typeface="Calibri"/>
                <a:sym typeface="Calibri"/>
              </a:rPr>
              <a:t>Scoriging</a:t>
            </a:r>
            <a:endParaRPr lang="es-ES" sz="2800" b="1" dirty="0">
              <a:solidFill>
                <a:srgbClr val="20124D"/>
              </a:solidFill>
              <a:latin typeface="Calibri"/>
              <a:ea typeface="Calibri"/>
              <a:cs typeface="Calibri"/>
              <a:sym typeface="Calibri"/>
            </a:endParaRPr>
          </a:p>
          <a:p>
            <a:pPr marL="0" lvl="0" indent="0" algn="ctr" rtl="0">
              <a:spcBef>
                <a:spcPts val="0"/>
              </a:spcBef>
              <a:spcAft>
                <a:spcPts val="0"/>
              </a:spcAft>
              <a:buNone/>
            </a:pPr>
            <a:endParaRPr lang="es-ES" sz="2400" dirty="0">
              <a:solidFill>
                <a:srgbClr val="20124D"/>
              </a:solidFill>
              <a:latin typeface="Calibri"/>
              <a:ea typeface="Calibri"/>
              <a:cs typeface="Calibri"/>
              <a:sym typeface="Calibri"/>
            </a:endParaRPr>
          </a:p>
        </p:txBody>
      </p:sp>
    </p:spTree>
    <p:extLst>
      <p:ext uri="{BB962C8B-B14F-4D97-AF65-F5344CB8AC3E}">
        <p14:creationId xmlns:p14="http://schemas.microsoft.com/office/powerpoint/2010/main" val="407726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60d7a121c4_0_34"/>
          <p:cNvSpPr txBox="1"/>
          <p:nvPr/>
        </p:nvSpPr>
        <p:spPr>
          <a:xfrm>
            <a:off x="3446700" y="239375"/>
            <a:ext cx="5298600" cy="14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s-ES" sz="4800" b="1" dirty="0">
                <a:solidFill>
                  <a:srgbClr val="FFFFFF"/>
                </a:solidFill>
              </a:rPr>
              <a:t>Plan Financiero</a:t>
            </a:r>
            <a:endParaRPr sz="4800" b="1" i="0" u="none" strike="noStrike" cap="none" dirty="0">
              <a:solidFill>
                <a:srgbClr val="FFFFFF"/>
              </a:solidFill>
              <a:latin typeface="Arial"/>
              <a:ea typeface="Arial"/>
              <a:cs typeface="Arial"/>
              <a:sym typeface="Arial"/>
            </a:endParaRPr>
          </a:p>
        </p:txBody>
      </p:sp>
      <p:sp>
        <p:nvSpPr>
          <p:cNvPr id="553" name="Google Shape;553;g60d7a121c4_0_34"/>
          <p:cNvSpPr txBox="1"/>
          <p:nvPr/>
        </p:nvSpPr>
        <p:spPr>
          <a:xfrm>
            <a:off x="1739675" y="4224925"/>
            <a:ext cx="6806400" cy="14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s-ES" sz="4800" b="1" dirty="0">
                <a:solidFill>
                  <a:srgbClr val="FFFFFF"/>
                </a:solidFill>
              </a:rPr>
              <a:t>Plan financiero</a:t>
            </a:r>
            <a:endParaRPr sz="4800" b="1" i="0" u="none" strike="noStrike" cap="none" dirty="0">
              <a:solidFill>
                <a:srgbClr val="FFFFFF"/>
              </a:solidFill>
              <a:latin typeface="Arial"/>
              <a:ea typeface="Arial"/>
              <a:cs typeface="Arial"/>
              <a:sym typeface="Arial"/>
            </a:endParaRPr>
          </a:p>
        </p:txBody>
      </p:sp>
      <p:sp>
        <p:nvSpPr>
          <p:cNvPr id="554" name="Google Shape;554;g60d7a121c4_0_34"/>
          <p:cNvSpPr txBox="1"/>
          <p:nvPr/>
        </p:nvSpPr>
        <p:spPr>
          <a:xfrm>
            <a:off x="3642675" y="0"/>
            <a:ext cx="5849100" cy="14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s-ES" sz="4800" b="1" dirty="0">
                <a:solidFill>
                  <a:srgbClr val="FFFFFF"/>
                </a:solidFill>
              </a:rPr>
              <a:t>PLAN FINANCIERO</a:t>
            </a:r>
            <a:endParaRPr sz="4800" b="1" i="0" u="none" strike="noStrike" cap="none" dirty="0">
              <a:solidFill>
                <a:srgbClr val="FFFFFF"/>
              </a:solidFill>
              <a:latin typeface="Arial"/>
              <a:ea typeface="Arial"/>
              <a:cs typeface="Arial"/>
              <a:sym typeface="Arial"/>
            </a:endParaRPr>
          </a:p>
        </p:txBody>
      </p:sp>
      <p:pic>
        <p:nvPicPr>
          <p:cNvPr id="555" name="Google Shape;555;g60d7a121c4_0_34"/>
          <p:cNvPicPr preferRelativeResize="0"/>
          <p:nvPr/>
        </p:nvPicPr>
        <p:blipFill>
          <a:blip r:embed="rId3">
            <a:alphaModFix/>
          </a:blip>
          <a:stretch>
            <a:fillRect/>
          </a:stretch>
        </p:blipFill>
        <p:spPr>
          <a:xfrm>
            <a:off x="0" y="0"/>
            <a:ext cx="12192001" cy="6858000"/>
          </a:xfrm>
          <a:prstGeom prst="rect">
            <a:avLst/>
          </a:prstGeom>
          <a:noFill/>
          <a:ln>
            <a:noFill/>
          </a:ln>
        </p:spPr>
      </p:pic>
      <p:sp>
        <p:nvSpPr>
          <p:cNvPr id="556" name="Google Shape;556;g60d7a121c4_0_34"/>
          <p:cNvSpPr txBox="1"/>
          <p:nvPr/>
        </p:nvSpPr>
        <p:spPr>
          <a:xfrm>
            <a:off x="367697" y="4860025"/>
            <a:ext cx="5298600" cy="16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800" b="1" dirty="0">
                <a:solidFill>
                  <a:srgbClr val="FFFFFF"/>
                </a:solidFill>
              </a:rPr>
              <a:t>Predicción y clasificación</a:t>
            </a:r>
            <a:endParaRPr sz="4800" b="1" dirty="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0"/>
          <p:cNvSpPr txBox="1"/>
          <p:nvPr/>
        </p:nvSpPr>
        <p:spPr>
          <a:xfrm>
            <a:off x="2579475" y="522225"/>
            <a:ext cx="9047666" cy="6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b="1" dirty="0">
                <a:solidFill>
                  <a:srgbClr val="20124D"/>
                </a:solidFill>
              </a:rPr>
              <a:t>Grados de sensibilidad</a:t>
            </a:r>
            <a:endParaRPr lang="es-ES" sz="2400" dirty="0">
              <a:solidFill>
                <a:srgbClr val="20124D"/>
              </a:solidFill>
            </a:endParaRPr>
          </a:p>
          <a:p>
            <a:pPr marL="0" lvl="0" indent="0" algn="l" rtl="0">
              <a:spcBef>
                <a:spcPts val="0"/>
              </a:spcBef>
              <a:spcAft>
                <a:spcPts val="0"/>
              </a:spcAft>
              <a:buNone/>
            </a:pPr>
            <a:r>
              <a:rPr lang="es-ES" sz="2000" dirty="0">
                <a:solidFill>
                  <a:srgbClr val="20124D"/>
                </a:solidFill>
              </a:rPr>
              <a:t>Generamos relaciones entre los datos de las columnas que representan las características de las reservas, del cliente y de los hoteles, con el fin, de clasificar el rango de nota por el que el cliente puntuará. A esto le llamaremos el grado de sensibilidad del cliente</a:t>
            </a:r>
            <a:endParaRPr sz="2000" dirty="0">
              <a:solidFill>
                <a:srgbClr val="20124D"/>
              </a:solidFill>
            </a:endParaRPr>
          </a:p>
          <a:p>
            <a:pPr marL="457200" lvl="0" indent="0" algn="l" rtl="0">
              <a:spcBef>
                <a:spcPts val="0"/>
              </a:spcBef>
              <a:spcAft>
                <a:spcPts val="0"/>
              </a:spcAft>
              <a:buNone/>
            </a:pPr>
            <a:endParaRPr sz="2400" b="1" dirty="0">
              <a:solidFill>
                <a:srgbClr val="004CB8"/>
              </a:solidFill>
              <a:latin typeface="Calibri"/>
              <a:ea typeface="Calibri"/>
              <a:cs typeface="Calibri"/>
              <a:sym typeface="Calibri"/>
            </a:endParaRPr>
          </a:p>
        </p:txBody>
      </p:sp>
      <p:sp>
        <p:nvSpPr>
          <p:cNvPr id="302" name="Google Shape;302;p10"/>
          <p:cNvSpPr/>
          <p:nvPr/>
        </p:nvSpPr>
        <p:spPr>
          <a:xfrm>
            <a:off x="0" y="0"/>
            <a:ext cx="1934700" cy="68580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600" b="1"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rPr>
              <a:t>K</a:t>
            </a:r>
          </a:p>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rPr>
              <a:t>-</a:t>
            </a:r>
          </a:p>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rPr>
              <a:t>M</a:t>
            </a:r>
          </a:p>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rPr>
              <a:t>E</a:t>
            </a:r>
          </a:p>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rPr>
              <a:t>A</a:t>
            </a:r>
          </a:p>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rPr>
              <a:t>N</a:t>
            </a:r>
          </a:p>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rPr>
              <a:t>S</a:t>
            </a:r>
            <a:endParaRPr sz="3600" b="1"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endParaRPr sz="4800" b="1" dirty="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5fa67af68d_3_167"/>
          <p:cNvSpPr/>
          <p:nvPr/>
        </p:nvSpPr>
        <p:spPr>
          <a:xfrm>
            <a:off x="956345" y="2115436"/>
            <a:ext cx="3097632" cy="3280423"/>
          </a:xfrm>
          <a:custGeom>
            <a:avLst/>
            <a:gdLst/>
            <a:ahLst/>
            <a:cxnLst/>
            <a:rect l="l" t="t" r="r" b="b"/>
            <a:pathLst>
              <a:path w="120000" h="120000" extrusionOk="0">
                <a:moveTo>
                  <a:pt x="120000" y="29944"/>
                </a:moveTo>
                <a:lnTo>
                  <a:pt x="119505" y="29944"/>
                </a:lnTo>
                <a:lnTo>
                  <a:pt x="101083" y="11916"/>
                </a:lnTo>
                <a:lnTo>
                  <a:pt x="88905" y="0"/>
                </a:lnTo>
                <a:lnTo>
                  <a:pt x="88905" y="10622"/>
                </a:lnTo>
                <a:cubicBezTo>
                  <a:pt x="88638" y="10622"/>
                  <a:pt x="88372" y="10611"/>
                  <a:pt x="88105" y="10611"/>
                </a:cubicBezTo>
                <a:cubicBezTo>
                  <a:pt x="39444" y="10611"/>
                  <a:pt x="0" y="46277"/>
                  <a:pt x="0" y="90277"/>
                </a:cubicBezTo>
                <a:cubicBezTo>
                  <a:pt x="0" y="100788"/>
                  <a:pt x="2261" y="110816"/>
                  <a:pt x="6350" y="120000"/>
                </a:cubicBezTo>
                <a:lnTo>
                  <a:pt x="13911" y="96600"/>
                </a:lnTo>
                <a:lnTo>
                  <a:pt x="13661" y="96222"/>
                </a:lnTo>
                <a:lnTo>
                  <a:pt x="14016" y="96288"/>
                </a:lnTo>
                <a:lnTo>
                  <a:pt x="14116" y="95972"/>
                </a:lnTo>
                <a:lnTo>
                  <a:pt x="14366" y="96355"/>
                </a:lnTo>
                <a:lnTo>
                  <a:pt x="46122" y="102338"/>
                </a:lnTo>
                <a:cubicBezTo>
                  <a:pt x="44783" y="98533"/>
                  <a:pt x="44050" y="94483"/>
                  <a:pt x="44050" y="90277"/>
                </a:cubicBezTo>
                <a:cubicBezTo>
                  <a:pt x="44050" y="68277"/>
                  <a:pt x="63777" y="50444"/>
                  <a:pt x="88105" y="50444"/>
                </a:cubicBezTo>
                <a:cubicBezTo>
                  <a:pt x="88244" y="50444"/>
                  <a:pt x="88388" y="50450"/>
                  <a:pt x="88527" y="50455"/>
                </a:cubicBezTo>
                <a:cubicBezTo>
                  <a:pt x="88655" y="50455"/>
                  <a:pt x="88777" y="50461"/>
                  <a:pt x="88905" y="50461"/>
                </a:cubicBezTo>
                <a:lnTo>
                  <a:pt x="88905" y="50850"/>
                </a:lnTo>
                <a:lnTo>
                  <a:pt x="88905" y="60366"/>
                </a:lnTo>
                <a:lnTo>
                  <a:pt x="97600" y="51861"/>
                </a:lnTo>
                <a:lnTo>
                  <a:pt x="119505" y="30427"/>
                </a:lnTo>
                <a:lnTo>
                  <a:pt x="120000" y="30427"/>
                </a:lnTo>
                <a:lnTo>
                  <a:pt x="119755" y="30183"/>
                </a:lnTo>
                <a:cubicBezTo>
                  <a:pt x="119755" y="30183"/>
                  <a:pt x="120000" y="29944"/>
                  <a:pt x="120000" y="29944"/>
                </a:cubicBezTo>
                <a:close/>
                <a:moveTo>
                  <a:pt x="120000" y="29944"/>
                </a:moveTo>
              </a:path>
            </a:pathLst>
          </a:custGeom>
          <a:solidFill>
            <a:srgbClr val="B5AA9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3580"/>
              </a:solidFill>
              <a:latin typeface="Arial"/>
              <a:ea typeface="Arial"/>
              <a:cs typeface="Arial"/>
              <a:sym typeface="Arial"/>
            </a:endParaRPr>
          </a:p>
        </p:txBody>
      </p:sp>
      <p:sp>
        <p:nvSpPr>
          <p:cNvPr id="336" name="Google Shape;336;g5fa67af68d_3_167"/>
          <p:cNvSpPr/>
          <p:nvPr/>
        </p:nvSpPr>
        <p:spPr>
          <a:xfrm>
            <a:off x="1008384" y="4770565"/>
            <a:ext cx="3964981" cy="2011420"/>
          </a:xfrm>
          <a:custGeom>
            <a:avLst/>
            <a:gdLst/>
            <a:ahLst/>
            <a:cxnLst/>
            <a:rect l="l" t="t" r="r" b="b"/>
            <a:pathLst>
              <a:path w="120000" h="120000" extrusionOk="0">
                <a:moveTo>
                  <a:pt x="99583" y="81575"/>
                </a:moveTo>
                <a:lnTo>
                  <a:pt x="99383" y="82197"/>
                </a:lnTo>
                <a:lnTo>
                  <a:pt x="99305" y="81684"/>
                </a:lnTo>
                <a:lnTo>
                  <a:pt x="99027" y="81793"/>
                </a:lnTo>
                <a:lnTo>
                  <a:pt x="99227" y="81172"/>
                </a:lnTo>
                <a:lnTo>
                  <a:pt x="92055" y="35054"/>
                </a:lnTo>
                <a:cubicBezTo>
                  <a:pt x="89988" y="39122"/>
                  <a:pt x="87605" y="42748"/>
                  <a:pt x="84922" y="45784"/>
                </a:cubicBezTo>
                <a:cubicBezTo>
                  <a:pt x="68622" y="64240"/>
                  <a:pt x="47477" y="54272"/>
                  <a:pt x="37700" y="23516"/>
                </a:cubicBezTo>
                <a:cubicBezTo>
                  <a:pt x="37672" y="23440"/>
                  <a:pt x="37650" y="23356"/>
                  <a:pt x="37627" y="23273"/>
                </a:cubicBezTo>
                <a:cubicBezTo>
                  <a:pt x="37544" y="23010"/>
                  <a:pt x="37466" y="22754"/>
                  <a:pt x="37388" y="22491"/>
                </a:cubicBezTo>
                <a:lnTo>
                  <a:pt x="37733" y="22107"/>
                </a:lnTo>
                <a:lnTo>
                  <a:pt x="44727" y="14176"/>
                </a:lnTo>
                <a:lnTo>
                  <a:pt x="35050" y="10371"/>
                </a:lnTo>
                <a:lnTo>
                  <a:pt x="10238" y="621"/>
                </a:lnTo>
                <a:lnTo>
                  <a:pt x="10044" y="0"/>
                </a:lnTo>
                <a:lnTo>
                  <a:pt x="9966" y="512"/>
                </a:lnTo>
                <a:lnTo>
                  <a:pt x="9683" y="403"/>
                </a:lnTo>
                <a:lnTo>
                  <a:pt x="9883" y="1024"/>
                </a:lnTo>
                <a:lnTo>
                  <a:pt x="3972" y="39167"/>
                </a:lnTo>
                <a:lnTo>
                  <a:pt x="0" y="64817"/>
                </a:lnTo>
                <a:lnTo>
                  <a:pt x="7872" y="55906"/>
                </a:lnTo>
                <a:cubicBezTo>
                  <a:pt x="7977" y="56252"/>
                  <a:pt x="8077" y="56591"/>
                  <a:pt x="8188" y="56931"/>
                </a:cubicBezTo>
                <a:cubicBezTo>
                  <a:pt x="27750" y="118430"/>
                  <a:pt x="70033" y="138372"/>
                  <a:pt x="102633" y="101467"/>
                </a:cubicBezTo>
                <a:cubicBezTo>
                  <a:pt x="109394" y="93811"/>
                  <a:pt x="115205" y="84311"/>
                  <a:pt x="120000" y="73510"/>
                </a:cubicBezTo>
                <a:cubicBezTo>
                  <a:pt x="120000" y="73510"/>
                  <a:pt x="99583" y="81575"/>
                  <a:pt x="99583" y="81575"/>
                </a:cubicBezTo>
                <a:close/>
                <a:moveTo>
                  <a:pt x="99583" y="81575"/>
                </a:moveTo>
              </a:path>
            </a:pathLst>
          </a:custGeom>
          <a:solidFill>
            <a:srgbClr val="697D9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3580"/>
              </a:solidFill>
              <a:latin typeface="Arial"/>
              <a:ea typeface="Arial"/>
              <a:cs typeface="Arial"/>
              <a:sym typeface="Arial"/>
            </a:endParaRPr>
          </a:p>
        </p:txBody>
      </p:sp>
      <p:sp>
        <p:nvSpPr>
          <p:cNvPr id="337" name="Google Shape;337;g5fa67af68d_3_167"/>
          <p:cNvSpPr/>
          <p:nvPr/>
        </p:nvSpPr>
        <p:spPr>
          <a:xfrm>
            <a:off x="3496231" y="2468203"/>
            <a:ext cx="2016300" cy="3675289"/>
          </a:xfrm>
          <a:custGeom>
            <a:avLst/>
            <a:gdLst/>
            <a:ahLst/>
            <a:cxnLst/>
            <a:rect l="l" t="t" r="r" b="b"/>
            <a:pathLst>
              <a:path w="120000" h="120000" extrusionOk="0">
                <a:moveTo>
                  <a:pt x="100750" y="106783"/>
                </a:moveTo>
                <a:cubicBezTo>
                  <a:pt x="139152" y="73100"/>
                  <a:pt x="118299" y="29444"/>
                  <a:pt x="54172" y="9272"/>
                </a:cubicBezTo>
                <a:cubicBezTo>
                  <a:pt x="38705" y="4411"/>
                  <a:pt x="22135" y="1361"/>
                  <a:pt x="5353" y="0"/>
                </a:cubicBezTo>
                <a:lnTo>
                  <a:pt x="33654" y="16088"/>
                </a:lnTo>
                <a:lnTo>
                  <a:pt x="34408" y="16088"/>
                </a:lnTo>
                <a:lnTo>
                  <a:pt x="34028" y="16300"/>
                </a:lnTo>
                <a:lnTo>
                  <a:pt x="34408" y="16516"/>
                </a:lnTo>
                <a:lnTo>
                  <a:pt x="33654" y="16516"/>
                </a:lnTo>
                <a:lnTo>
                  <a:pt x="0" y="35644"/>
                </a:lnTo>
                <a:cubicBezTo>
                  <a:pt x="6667" y="36461"/>
                  <a:pt x="13219" y="37822"/>
                  <a:pt x="19410" y="39766"/>
                </a:cubicBezTo>
                <a:cubicBezTo>
                  <a:pt x="50674" y="49605"/>
                  <a:pt x="61356" y="70600"/>
                  <a:pt x="44065" y="87255"/>
                </a:cubicBezTo>
                <a:cubicBezTo>
                  <a:pt x="43620" y="87677"/>
                  <a:pt x="43176" y="88105"/>
                  <a:pt x="42699" y="88522"/>
                </a:cubicBezTo>
                <a:cubicBezTo>
                  <a:pt x="42486" y="88711"/>
                  <a:pt x="42261" y="88888"/>
                  <a:pt x="42042" y="89072"/>
                </a:cubicBezTo>
                <a:lnTo>
                  <a:pt x="41108" y="88777"/>
                </a:lnTo>
                <a:lnTo>
                  <a:pt x="27605" y="84527"/>
                </a:lnTo>
                <a:lnTo>
                  <a:pt x="32997" y="94194"/>
                </a:lnTo>
                <a:lnTo>
                  <a:pt x="47092" y="119438"/>
                </a:lnTo>
                <a:lnTo>
                  <a:pt x="46706" y="119777"/>
                </a:lnTo>
                <a:lnTo>
                  <a:pt x="47253" y="119722"/>
                </a:lnTo>
                <a:lnTo>
                  <a:pt x="47408" y="120000"/>
                </a:lnTo>
                <a:lnTo>
                  <a:pt x="47795" y="119661"/>
                </a:lnTo>
                <a:lnTo>
                  <a:pt x="87936" y="115244"/>
                </a:lnTo>
                <a:lnTo>
                  <a:pt x="115593" y="112205"/>
                </a:lnTo>
                <a:lnTo>
                  <a:pt x="100106" y="107333"/>
                </a:lnTo>
                <a:cubicBezTo>
                  <a:pt x="100325" y="107150"/>
                  <a:pt x="100544" y="106966"/>
                  <a:pt x="100750" y="106783"/>
                </a:cubicBezTo>
                <a:close/>
                <a:moveTo>
                  <a:pt x="100750" y="106783"/>
                </a:moveTo>
              </a:path>
            </a:pathLst>
          </a:custGeom>
          <a:solidFill>
            <a:srgbClr val="009FE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3580"/>
              </a:solidFill>
              <a:latin typeface="Arial"/>
              <a:ea typeface="Arial"/>
              <a:cs typeface="Arial"/>
              <a:sym typeface="Arial"/>
            </a:endParaRPr>
          </a:p>
        </p:txBody>
      </p:sp>
      <p:sp>
        <p:nvSpPr>
          <p:cNvPr id="338" name="Google Shape;338;g5fa67af68d_3_167"/>
          <p:cNvSpPr txBox="1"/>
          <p:nvPr/>
        </p:nvSpPr>
        <p:spPr>
          <a:xfrm rot="-1836668">
            <a:off x="1020580" y="3163633"/>
            <a:ext cx="2283941" cy="45060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500"/>
              <a:buFont typeface="Arial"/>
              <a:buNone/>
            </a:pPr>
            <a:r>
              <a:rPr lang="es-ES" sz="2000" b="1" dirty="0">
                <a:solidFill>
                  <a:srgbClr val="FFFFFF"/>
                </a:solidFill>
              </a:rPr>
              <a:t>Precio Medio</a:t>
            </a:r>
            <a:endParaRPr sz="1900" dirty="0"/>
          </a:p>
        </p:txBody>
      </p:sp>
      <p:sp>
        <p:nvSpPr>
          <p:cNvPr id="339" name="Google Shape;339;g5fa67af68d_3_167"/>
          <p:cNvSpPr txBox="1"/>
          <p:nvPr/>
        </p:nvSpPr>
        <p:spPr>
          <a:xfrm rot="1506890">
            <a:off x="1476282" y="5883578"/>
            <a:ext cx="2244931" cy="4579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500"/>
              <a:buFont typeface="Arial"/>
              <a:buNone/>
            </a:pPr>
            <a:r>
              <a:rPr lang="es-ES" sz="2000" b="1" dirty="0">
                <a:solidFill>
                  <a:srgbClr val="FFFFFF"/>
                </a:solidFill>
              </a:rPr>
              <a:t>Sensibilidad</a:t>
            </a:r>
            <a:endParaRPr sz="1900" dirty="0"/>
          </a:p>
        </p:txBody>
      </p:sp>
      <p:sp>
        <p:nvSpPr>
          <p:cNvPr id="340" name="Google Shape;340;g5fa67af68d_3_167"/>
          <p:cNvSpPr txBox="1"/>
          <p:nvPr/>
        </p:nvSpPr>
        <p:spPr>
          <a:xfrm rot="3216372">
            <a:off x="3408869" y="3796627"/>
            <a:ext cx="2551761" cy="4475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500"/>
              <a:buFont typeface="Arial"/>
              <a:buNone/>
            </a:pPr>
            <a:r>
              <a:rPr lang="es-ES" sz="2000" b="1" dirty="0">
                <a:solidFill>
                  <a:srgbClr val="FFFFFF"/>
                </a:solidFill>
              </a:rPr>
              <a:t>Nota media</a:t>
            </a:r>
            <a:endParaRPr sz="1900" dirty="0"/>
          </a:p>
        </p:txBody>
      </p:sp>
      <p:sp>
        <p:nvSpPr>
          <p:cNvPr id="341" name="Google Shape;341;g5fa67af68d_3_167"/>
          <p:cNvSpPr/>
          <p:nvPr/>
        </p:nvSpPr>
        <p:spPr>
          <a:xfrm>
            <a:off x="6353405" y="5795525"/>
            <a:ext cx="602700" cy="602400"/>
          </a:xfrm>
          <a:prstGeom prst="ellipse">
            <a:avLst/>
          </a:prstGeom>
          <a:solidFill>
            <a:srgbClr val="697D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FFFF"/>
              </a:solidFill>
              <a:latin typeface="Arial"/>
              <a:ea typeface="Arial"/>
              <a:cs typeface="Arial"/>
              <a:sym typeface="Arial"/>
            </a:endParaRPr>
          </a:p>
        </p:txBody>
      </p:sp>
      <p:sp>
        <p:nvSpPr>
          <p:cNvPr id="342" name="Google Shape;342;g5fa67af68d_3_167"/>
          <p:cNvSpPr/>
          <p:nvPr/>
        </p:nvSpPr>
        <p:spPr>
          <a:xfrm>
            <a:off x="6349956" y="4177931"/>
            <a:ext cx="613200" cy="612900"/>
          </a:xfrm>
          <a:prstGeom prst="ellipse">
            <a:avLst/>
          </a:prstGeom>
          <a:solidFill>
            <a:srgbClr val="009F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FFFF"/>
              </a:solidFill>
              <a:latin typeface="Arial"/>
              <a:ea typeface="Arial"/>
              <a:cs typeface="Arial"/>
              <a:sym typeface="Arial"/>
            </a:endParaRPr>
          </a:p>
        </p:txBody>
      </p:sp>
      <p:sp>
        <p:nvSpPr>
          <p:cNvPr id="343" name="Google Shape;343;g5fa67af68d_3_167"/>
          <p:cNvSpPr/>
          <p:nvPr/>
        </p:nvSpPr>
        <p:spPr>
          <a:xfrm>
            <a:off x="6346356" y="2538046"/>
            <a:ext cx="616800" cy="616800"/>
          </a:xfrm>
          <a:prstGeom prst="ellipse">
            <a:avLst/>
          </a:prstGeom>
          <a:solidFill>
            <a:srgbClr val="B5AA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FFFF"/>
              </a:solidFill>
              <a:latin typeface="Arial"/>
              <a:ea typeface="Arial"/>
              <a:cs typeface="Arial"/>
              <a:sym typeface="Arial"/>
            </a:endParaRPr>
          </a:p>
        </p:txBody>
      </p:sp>
      <p:pic>
        <p:nvPicPr>
          <p:cNvPr id="344" name="Google Shape;344;g5fa67af68d_3_167" descr="graph_g.png"/>
          <p:cNvPicPr preferRelativeResize="0"/>
          <p:nvPr/>
        </p:nvPicPr>
        <p:blipFill rotWithShape="1">
          <a:blip r:embed="rId3">
            <a:alphaModFix/>
          </a:blip>
          <a:srcRect/>
          <a:stretch/>
        </p:blipFill>
        <p:spPr>
          <a:xfrm>
            <a:off x="6499246" y="4348664"/>
            <a:ext cx="314623" cy="271428"/>
          </a:xfrm>
          <a:prstGeom prst="rect">
            <a:avLst/>
          </a:prstGeom>
          <a:noFill/>
          <a:ln>
            <a:noFill/>
          </a:ln>
        </p:spPr>
      </p:pic>
      <p:pic>
        <p:nvPicPr>
          <p:cNvPr id="345" name="Google Shape;345;g5fa67af68d_3_167" descr="speech2_g.png"/>
          <p:cNvPicPr preferRelativeResize="0"/>
          <p:nvPr/>
        </p:nvPicPr>
        <p:blipFill rotWithShape="1">
          <a:blip r:embed="rId4">
            <a:alphaModFix/>
          </a:blip>
          <a:srcRect/>
          <a:stretch/>
        </p:blipFill>
        <p:spPr>
          <a:xfrm rot="10800000" flipH="1">
            <a:off x="6504893" y="5927434"/>
            <a:ext cx="299725" cy="370250"/>
          </a:xfrm>
          <a:prstGeom prst="rect">
            <a:avLst/>
          </a:prstGeom>
          <a:noFill/>
          <a:ln>
            <a:noFill/>
          </a:ln>
        </p:spPr>
      </p:pic>
      <p:pic>
        <p:nvPicPr>
          <p:cNvPr id="346" name="Google Shape;346;g5fa67af68d_3_167" descr="learn_g.png"/>
          <p:cNvPicPr preferRelativeResize="0"/>
          <p:nvPr/>
        </p:nvPicPr>
        <p:blipFill rotWithShape="1">
          <a:blip r:embed="rId5">
            <a:alphaModFix/>
          </a:blip>
          <a:srcRect/>
          <a:stretch/>
        </p:blipFill>
        <p:spPr>
          <a:xfrm>
            <a:off x="6504893" y="2684985"/>
            <a:ext cx="299725" cy="299725"/>
          </a:xfrm>
          <a:prstGeom prst="rect">
            <a:avLst/>
          </a:prstGeom>
          <a:noFill/>
          <a:ln>
            <a:noFill/>
          </a:ln>
        </p:spPr>
      </p:pic>
      <p:sp>
        <p:nvSpPr>
          <p:cNvPr id="347" name="Google Shape;347;g5fa67af68d_3_167"/>
          <p:cNvSpPr txBox="1"/>
          <p:nvPr/>
        </p:nvSpPr>
        <p:spPr>
          <a:xfrm>
            <a:off x="2283432" y="4084871"/>
            <a:ext cx="1913846" cy="68371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500"/>
              <a:buFont typeface="Arial"/>
              <a:buNone/>
            </a:pPr>
            <a:r>
              <a:rPr lang="es-ES" sz="2400" b="1" dirty="0">
                <a:solidFill>
                  <a:srgbClr val="20124D"/>
                </a:solidFill>
              </a:rPr>
              <a:t>Variables clave</a:t>
            </a:r>
            <a:endParaRPr sz="2400" dirty="0">
              <a:solidFill>
                <a:srgbClr val="20124D"/>
              </a:solidFill>
            </a:endParaRPr>
          </a:p>
        </p:txBody>
      </p:sp>
      <p:sp>
        <p:nvSpPr>
          <p:cNvPr id="348" name="Google Shape;348;g5fa67af68d_3_167"/>
          <p:cNvSpPr txBox="1"/>
          <p:nvPr/>
        </p:nvSpPr>
        <p:spPr>
          <a:xfrm>
            <a:off x="7197890" y="4051600"/>
            <a:ext cx="4907424" cy="70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ES" sz="2000" dirty="0">
                <a:solidFill>
                  <a:srgbClr val="20124D"/>
                </a:solidFill>
              </a:rPr>
              <a:t>La nota media y los comentarios generan expectativas</a:t>
            </a:r>
            <a:endParaRPr sz="2000" dirty="0">
              <a:solidFill>
                <a:srgbClr val="20124D"/>
              </a:solidFill>
            </a:endParaRPr>
          </a:p>
        </p:txBody>
      </p:sp>
      <p:sp>
        <p:nvSpPr>
          <p:cNvPr id="349" name="Google Shape;349;g5fa67af68d_3_167"/>
          <p:cNvSpPr txBox="1"/>
          <p:nvPr/>
        </p:nvSpPr>
        <p:spPr>
          <a:xfrm>
            <a:off x="7121693" y="2468203"/>
            <a:ext cx="4623900" cy="11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ES" sz="2000" dirty="0">
                <a:solidFill>
                  <a:srgbClr val="20124D"/>
                </a:solidFill>
              </a:rPr>
              <a:t>El precio medio es uno de los principales influyentes</a:t>
            </a:r>
            <a:endParaRPr sz="2000" dirty="0">
              <a:solidFill>
                <a:srgbClr val="20124D"/>
              </a:solidFill>
            </a:endParaRPr>
          </a:p>
        </p:txBody>
      </p:sp>
      <p:sp>
        <p:nvSpPr>
          <p:cNvPr id="350" name="Google Shape;350;g5fa67af68d_3_167"/>
          <p:cNvSpPr txBox="1"/>
          <p:nvPr/>
        </p:nvSpPr>
        <p:spPr>
          <a:xfrm>
            <a:off x="7298558" y="5674953"/>
            <a:ext cx="4739644" cy="70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ES" sz="2000" dirty="0">
                <a:solidFill>
                  <a:srgbClr val="20124D"/>
                </a:solidFill>
              </a:rPr>
              <a:t>La clasificación del K-</a:t>
            </a:r>
            <a:r>
              <a:rPr lang="es-ES" sz="2000" dirty="0" err="1">
                <a:solidFill>
                  <a:srgbClr val="20124D"/>
                </a:solidFill>
              </a:rPr>
              <a:t>means</a:t>
            </a:r>
            <a:r>
              <a:rPr lang="es-ES" sz="2000" dirty="0">
                <a:solidFill>
                  <a:srgbClr val="20124D"/>
                </a:solidFill>
              </a:rPr>
              <a:t> marca el rango de sensibilidad </a:t>
            </a:r>
            <a:endParaRPr sz="2000" dirty="0">
              <a:solidFill>
                <a:srgbClr val="20124D"/>
              </a:solidFill>
            </a:endParaRPr>
          </a:p>
        </p:txBody>
      </p:sp>
      <p:sp>
        <p:nvSpPr>
          <p:cNvPr id="20" name="Google Shape;590;g60d7a121c4_0_67">
            <a:extLst>
              <a:ext uri="{FF2B5EF4-FFF2-40B4-BE49-F238E27FC236}">
                <a16:creationId xmlns:a16="http://schemas.microsoft.com/office/drawing/2014/main" id="{D2D34953-1489-4EBA-BE6C-6FC758BFA057}"/>
              </a:ext>
            </a:extLst>
          </p:cNvPr>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lvl="0" algn="ctr">
              <a:buClr>
                <a:schemeClr val="lt1"/>
              </a:buClr>
              <a:buSzPts val="700"/>
            </a:pPr>
            <a:r>
              <a:rPr lang="es-ES" sz="4800" b="1" dirty="0">
                <a:solidFill>
                  <a:schemeClr val="lt1"/>
                </a:solidFill>
              </a:rPr>
              <a:t>Regresión lineal</a:t>
            </a:r>
          </a:p>
        </p:txBody>
      </p:sp>
      <p:sp>
        <p:nvSpPr>
          <p:cNvPr id="21" name="Google Shape;301;p10">
            <a:extLst>
              <a:ext uri="{FF2B5EF4-FFF2-40B4-BE49-F238E27FC236}">
                <a16:creationId xmlns:a16="http://schemas.microsoft.com/office/drawing/2014/main" id="{78B1C5B7-71AB-4422-A90C-24149ED8CF17}"/>
              </a:ext>
            </a:extLst>
          </p:cNvPr>
          <p:cNvSpPr txBox="1"/>
          <p:nvPr/>
        </p:nvSpPr>
        <p:spPr>
          <a:xfrm>
            <a:off x="1152435" y="1556671"/>
            <a:ext cx="9979756" cy="6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600" b="1" dirty="0">
                <a:solidFill>
                  <a:srgbClr val="20124D"/>
                </a:solidFill>
              </a:rPr>
              <a:t>Utilizamos tres variables claves para la predicción de la nota</a:t>
            </a:r>
            <a:endParaRPr sz="2600" b="1" dirty="0">
              <a:solidFill>
                <a:srgbClr val="20124D"/>
              </a:solidFill>
            </a:endParaRPr>
          </a:p>
          <a:p>
            <a:pPr marL="457200" lvl="0" indent="0" algn="l" rtl="0">
              <a:spcBef>
                <a:spcPts val="0"/>
              </a:spcBef>
              <a:spcAft>
                <a:spcPts val="0"/>
              </a:spcAft>
              <a:buNone/>
            </a:pPr>
            <a:endParaRPr sz="2400" b="1" dirty="0">
              <a:solidFill>
                <a:srgbClr val="004CB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35"/>
          <p:cNvSpPr/>
          <p:nvPr/>
        </p:nvSpPr>
        <p:spPr>
          <a:xfrm>
            <a:off x="0" y="892"/>
            <a:ext cx="5048250" cy="6857107"/>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601" name="Google Shape;601;p35"/>
          <p:cNvSpPr txBox="1"/>
          <p:nvPr/>
        </p:nvSpPr>
        <p:spPr>
          <a:xfrm>
            <a:off x="620130" y="2853104"/>
            <a:ext cx="4507500" cy="6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chemeClr val="bg1"/>
                </a:solidFill>
              </a:rPr>
              <a:t>Conclusiones</a:t>
            </a:r>
            <a:endParaRPr sz="2400" b="1" dirty="0">
              <a:solidFill>
                <a:schemeClr val="bg1"/>
              </a:solidFill>
              <a:latin typeface="Calibri"/>
              <a:ea typeface="Calibri"/>
              <a:cs typeface="Calibri"/>
              <a:sym typeface="Calibri"/>
            </a:endParaRPr>
          </a:p>
        </p:txBody>
      </p:sp>
      <p:pic>
        <p:nvPicPr>
          <p:cNvPr id="9" name="Google Shape;234;p4">
            <a:extLst>
              <a:ext uri="{FF2B5EF4-FFF2-40B4-BE49-F238E27FC236}">
                <a16:creationId xmlns:a16="http://schemas.microsoft.com/office/drawing/2014/main" id="{6A690AC3-AAD9-4D93-9403-7521DD4ABFD9}"/>
              </a:ext>
            </a:extLst>
          </p:cNvPr>
          <p:cNvPicPr preferRelativeResize="0"/>
          <p:nvPr/>
        </p:nvPicPr>
        <p:blipFill>
          <a:blip r:embed="rId3">
            <a:alphaModFix/>
          </a:blip>
          <a:stretch>
            <a:fillRect/>
          </a:stretch>
        </p:blipFill>
        <p:spPr>
          <a:xfrm>
            <a:off x="5338555" y="851177"/>
            <a:ext cx="6648175" cy="2071244"/>
          </a:xfrm>
          <a:prstGeom prst="rect">
            <a:avLst/>
          </a:prstGeom>
          <a:noFill/>
          <a:ln>
            <a:noFill/>
          </a:ln>
        </p:spPr>
      </p:pic>
      <p:pic>
        <p:nvPicPr>
          <p:cNvPr id="10" name="Google Shape;236;p4">
            <a:extLst>
              <a:ext uri="{FF2B5EF4-FFF2-40B4-BE49-F238E27FC236}">
                <a16:creationId xmlns:a16="http://schemas.microsoft.com/office/drawing/2014/main" id="{DFA9F041-86A4-4A3A-9DF2-65E65376A968}"/>
              </a:ext>
            </a:extLst>
          </p:cNvPr>
          <p:cNvPicPr preferRelativeResize="0"/>
          <p:nvPr/>
        </p:nvPicPr>
        <p:blipFill>
          <a:blip r:embed="rId4">
            <a:alphaModFix/>
          </a:blip>
          <a:stretch>
            <a:fillRect/>
          </a:stretch>
        </p:blipFill>
        <p:spPr>
          <a:xfrm>
            <a:off x="5338556" y="2187558"/>
            <a:ext cx="6648174" cy="1913268"/>
          </a:xfrm>
          <a:prstGeom prst="rect">
            <a:avLst/>
          </a:prstGeom>
          <a:noFill/>
          <a:ln>
            <a:noFill/>
          </a:ln>
        </p:spPr>
      </p:pic>
      <p:pic>
        <p:nvPicPr>
          <p:cNvPr id="11" name="Google Shape;237;p4">
            <a:extLst>
              <a:ext uri="{FF2B5EF4-FFF2-40B4-BE49-F238E27FC236}">
                <a16:creationId xmlns:a16="http://schemas.microsoft.com/office/drawing/2014/main" id="{66088E86-328B-47E1-878C-D59CEAE0DB7B}"/>
              </a:ext>
            </a:extLst>
          </p:cNvPr>
          <p:cNvPicPr preferRelativeResize="0"/>
          <p:nvPr/>
        </p:nvPicPr>
        <p:blipFill>
          <a:blip r:embed="rId5">
            <a:alphaModFix/>
          </a:blip>
          <a:stretch>
            <a:fillRect/>
          </a:stretch>
        </p:blipFill>
        <p:spPr>
          <a:xfrm>
            <a:off x="5338555" y="3438213"/>
            <a:ext cx="6648176" cy="1913268"/>
          </a:xfrm>
          <a:prstGeom prst="rect">
            <a:avLst/>
          </a:prstGeom>
          <a:solidFill>
            <a:schemeClr val="accent4">
              <a:lumMod val="40000"/>
              <a:lumOff val="60000"/>
            </a:schemeClr>
          </a:solidFill>
          <a:ln>
            <a:noFill/>
          </a:ln>
        </p:spPr>
      </p:pic>
      <p:sp>
        <p:nvSpPr>
          <p:cNvPr id="12" name="Rectángulo 11">
            <a:extLst>
              <a:ext uri="{FF2B5EF4-FFF2-40B4-BE49-F238E27FC236}">
                <a16:creationId xmlns:a16="http://schemas.microsoft.com/office/drawing/2014/main" id="{AB89BA11-B381-453A-8AE8-0322935F82BB}"/>
              </a:ext>
            </a:extLst>
          </p:cNvPr>
          <p:cNvSpPr/>
          <p:nvPr/>
        </p:nvSpPr>
        <p:spPr>
          <a:xfrm>
            <a:off x="5338555" y="4688868"/>
            <a:ext cx="6648175" cy="143509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41bcce9751_1_0"/>
          <p:cNvSpPr/>
          <p:nvPr/>
        </p:nvSpPr>
        <p:spPr>
          <a:xfrm>
            <a:off x="0" y="-13832"/>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chemeClr val="lt1"/>
                </a:solidFill>
              </a:rPr>
              <a:t>EQUIPO</a:t>
            </a:r>
            <a:endParaRPr sz="4800" b="1" i="0" u="none" strike="noStrike" cap="none" dirty="0">
              <a:solidFill>
                <a:schemeClr val="lt1"/>
              </a:solidFill>
            </a:endParaRPr>
          </a:p>
        </p:txBody>
      </p:sp>
      <p:pic>
        <p:nvPicPr>
          <p:cNvPr id="208" name="Google Shape;208;g41bcce9751_1_0"/>
          <p:cNvPicPr preferRelativeResize="0"/>
          <p:nvPr/>
        </p:nvPicPr>
        <p:blipFill>
          <a:blip r:embed="rId3">
            <a:alphaModFix/>
          </a:blip>
          <a:stretch>
            <a:fillRect/>
          </a:stretch>
        </p:blipFill>
        <p:spPr>
          <a:xfrm>
            <a:off x="7227374" y="2209498"/>
            <a:ext cx="2548999" cy="3151850"/>
          </a:xfrm>
          <a:prstGeom prst="rect">
            <a:avLst/>
          </a:prstGeom>
          <a:noFill/>
          <a:ln>
            <a:noFill/>
          </a:ln>
        </p:spPr>
      </p:pic>
      <p:sp>
        <p:nvSpPr>
          <p:cNvPr id="213" name="Google Shape;213;g41bcce9751_1_0"/>
          <p:cNvSpPr txBox="1"/>
          <p:nvPr/>
        </p:nvSpPr>
        <p:spPr>
          <a:xfrm>
            <a:off x="2757789" y="5262126"/>
            <a:ext cx="2326200" cy="872100"/>
          </a:xfrm>
          <a:prstGeom prst="rect">
            <a:avLst/>
          </a:prstGeom>
          <a:noFill/>
          <a:ln>
            <a:noFill/>
          </a:ln>
        </p:spPr>
        <p:txBody>
          <a:bodyPr spcFirstLastPara="1" wrap="square" lIns="91425" tIns="91425" rIns="91425" bIns="91425" anchor="t" anchorCtr="0">
            <a:noAutofit/>
          </a:bodyPr>
          <a:lstStyle/>
          <a:p>
            <a:pPr marL="0" marR="332232" lvl="0" indent="0" algn="ctr" rtl="0">
              <a:lnSpc>
                <a:spcPct val="115000"/>
              </a:lnSpc>
              <a:spcBef>
                <a:spcPts val="1608"/>
              </a:spcBef>
              <a:spcAft>
                <a:spcPts val="0"/>
              </a:spcAft>
              <a:buNone/>
            </a:pPr>
            <a:r>
              <a:rPr lang="es-ES" sz="1800" b="1" dirty="0">
                <a:solidFill>
                  <a:srgbClr val="20124D"/>
                </a:solidFill>
              </a:rPr>
              <a:t>Albert Hinojosa</a:t>
            </a:r>
            <a:endParaRPr sz="1800" b="1" dirty="0">
              <a:solidFill>
                <a:srgbClr val="20124D"/>
              </a:solidFill>
            </a:endParaRPr>
          </a:p>
        </p:txBody>
      </p:sp>
      <p:sp>
        <p:nvSpPr>
          <p:cNvPr id="214" name="Google Shape;214;g41bcce9751_1_0"/>
          <p:cNvSpPr txBox="1"/>
          <p:nvPr/>
        </p:nvSpPr>
        <p:spPr>
          <a:xfrm>
            <a:off x="7486179" y="5262126"/>
            <a:ext cx="2549100" cy="872100"/>
          </a:xfrm>
          <a:prstGeom prst="rect">
            <a:avLst/>
          </a:prstGeom>
          <a:noFill/>
          <a:ln>
            <a:noFill/>
          </a:ln>
        </p:spPr>
        <p:txBody>
          <a:bodyPr spcFirstLastPara="1" wrap="square" lIns="91425" tIns="91425" rIns="91425" bIns="91425" anchor="t" anchorCtr="0">
            <a:noAutofit/>
          </a:bodyPr>
          <a:lstStyle/>
          <a:p>
            <a:pPr marL="0" marR="332232" lvl="0" indent="0" algn="ctr" rtl="0">
              <a:lnSpc>
                <a:spcPct val="115000"/>
              </a:lnSpc>
              <a:spcBef>
                <a:spcPts val="1608"/>
              </a:spcBef>
              <a:spcAft>
                <a:spcPts val="0"/>
              </a:spcAft>
              <a:buNone/>
            </a:pPr>
            <a:r>
              <a:rPr lang="es-ES" sz="1800" b="1" dirty="0">
                <a:solidFill>
                  <a:srgbClr val="20124D"/>
                </a:solidFill>
              </a:rPr>
              <a:t>Krishna Morales</a:t>
            </a:r>
            <a:endParaRPr sz="1800" b="1" dirty="0">
              <a:solidFill>
                <a:srgbClr val="20124D"/>
              </a:solidFill>
            </a:endParaRPr>
          </a:p>
        </p:txBody>
      </p:sp>
      <p:pic>
        <p:nvPicPr>
          <p:cNvPr id="2050" name="Picture 2">
            <a:extLst>
              <a:ext uri="{FF2B5EF4-FFF2-40B4-BE49-F238E27FC236}">
                <a16:creationId xmlns:a16="http://schemas.microsoft.com/office/drawing/2014/main" id="{8CD07C3D-7114-4A91-A31C-255221D8B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934" y="2308720"/>
            <a:ext cx="2953406" cy="29534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36"/>
          <p:cNvPicPr preferRelativeResize="0"/>
          <p:nvPr/>
        </p:nvPicPr>
        <p:blipFill>
          <a:blip r:embed="rId3">
            <a:alphaModFix/>
          </a:blip>
          <a:stretch>
            <a:fillRect/>
          </a:stretch>
        </p:blipFill>
        <p:spPr>
          <a:xfrm>
            <a:off x="11065773" y="5658850"/>
            <a:ext cx="958852" cy="1076700"/>
          </a:xfrm>
          <a:prstGeom prst="rect">
            <a:avLst/>
          </a:prstGeom>
          <a:noFill/>
          <a:ln>
            <a:noFill/>
          </a:ln>
        </p:spPr>
      </p:pic>
      <p:pic>
        <p:nvPicPr>
          <p:cNvPr id="608" name="Google Shape;608;p36"/>
          <p:cNvPicPr preferRelativeResize="0"/>
          <p:nvPr/>
        </p:nvPicPr>
        <p:blipFill>
          <a:blip r:embed="rId4">
            <a:alphaModFix/>
          </a:blip>
          <a:stretch>
            <a:fillRect/>
          </a:stretch>
        </p:blipFill>
        <p:spPr>
          <a:xfrm>
            <a:off x="0" y="2"/>
            <a:ext cx="12192000" cy="6857997"/>
          </a:xfrm>
          <a:prstGeom prst="rect">
            <a:avLst/>
          </a:prstGeom>
          <a:noFill/>
          <a:ln>
            <a:noFill/>
          </a:ln>
        </p:spPr>
      </p:pic>
      <p:sp>
        <p:nvSpPr>
          <p:cNvPr id="609" name="Google Shape;609;p36"/>
          <p:cNvSpPr txBox="1"/>
          <p:nvPr/>
        </p:nvSpPr>
        <p:spPr>
          <a:xfrm>
            <a:off x="163275" y="5265950"/>
            <a:ext cx="5298600" cy="9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800" b="1" dirty="0">
                <a:solidFill>
                  <a:srgbClr val="20124D"/>
                </a:solidFill>
              </a:rPr>
              <a:t>PREGUNTAS</a:t>
            </a:r>
            <a:endParaRPr sz="4800" b="1" dirty="0">
              <a:solidFill>
                <a:srgbClr val="20124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3"/>
        <p:cNvGrpSpPr/>
        <p:nvPr/>
      </p:nvGrpSpPr>
      <p:grpSpPr>
        <a:xfrm>
          <a:off x="0" y="0"/>
          <a:ext cx="0" cy="0"/>
          <a:chOff x="0" y="0"/>
          <a:chExt cx="0" cy="0"/>
        </a:xfrm>
      </p:grpSpPr>
      <p:sp>
        <p:nvSpPr>
          <p:cNvPr id="620" name="Rectangle 17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24" name="Picture 17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615" name="Google Shape;615;g4754a265db_0_0"/>
          <p:cNvSpPr txBox="1"/>
          <p:nvPr/>
        </p:nvSpPr>
        <p:spPr>
          <a:xfrm>
            <a:off x="726057" y="3121701"/>
            <a:ext cx="3658053" cy="2160162"/>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600"/>
              </a:spcAft>
            </a:pPr>
            <a:r>
              <a:rPr lang="en-US" sz="4400" b="1" kern="1200" dirty="0">
                <a:solidFill>
                  <a:srgbClr val="FFFFFF"/>
                </a:solidFill>
                <a:latin typeface="+mj-lt"/>
                <a:ea typeface="+mj-ea"/>
                <a:cs typeface="+mj-cs"/>
              </a:rPr>
              <a:t>¡</a:t>
            </a:r>
            <a:r>
              <a:rPr lang="en-US" sz="4400" b="1" kern="1200" dirty="0" err="1">
                <a:solidFill>
                  <a:srgbClr val="FFFFFF"/>
                </a:solidFill>
                <a:latin typeface="+mj-lt"/>
                <a:ea typeface="+mj-ea"/>
                <a:cs typeface="+mj-cs"/>
              </a:rPr>
              <a:t>Muchas</a:t>
            </a:r>
            <a:r>
              <a:rPr lang="en-US" sz="4400" b="1" kern="1200" dirty="0">
                <a:solidFill>
                  <a:srgbClr val="FFFFFF"/>
                </a:solidFill>
                <a:latin typeface="+mj-lt"/>
                <a:ea typeface="+mj-ea"/>
                <a:cs typeface="+mj-cs"/>
              </a:rPr>
              <a:t> gracias!</a:t>
            </a: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p:txBody>
      </p:sp>
      <p:pic>
        <p:nvPicPr>
          <p:cNvPr id="6" name="Picture 10" descr="Resultado de imagen de booking.com logo">
            <a:extLst>
              <a:ext uri="{FF2B5EF4-FFF2-40B4-BE49-F238E27FC236}">
                <a16:creationId xmlns:a16="http://schemas.microsoft.com/office/drawing/2014/main" id="{F135A1B1-855B-4A7B-B964-0F3FD7F5FE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70721" y="1741046"/>
            <a:ext cx="5031847" cy="3366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sp>
        <p:nvSpPr>
          <p:cNvPr id="219" name="Google Shape;219;p2"/>
          <p:cNvSpPr txBox="1"/>
          <p:nvPr/>
        </p:nvSpPr>
        <p:spPr>
          <a:xfrm>
            <a:off x="6096000" y="5538350"/>
            <a:ext cx="6215700" cy="107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endParaRPr lang="es-ES" sz="4000" b="1" i="0" u="none" strike="noStrike" cap="none">
              <a:solidFill>
                <a:srgbClr val="20124D"/>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000"/>
              <a:buFont typeface="Arial"/>
              <a:buNone/>
            </a:pPr>
            <a:endParaRPr lang="es-ES" sz="4000" b="1" i="0" u="none" strike="noStrike" cap="none">
              <a:solidFill>
                <a:srgbClr val="20124D"/>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000"/>
              <a:buFont typeface="Arial"/>
              <a:buNone/>
            </a:pPr>
            <a:endParaRPr lang="es-ES" sz="4000" b="1" i="0" u="none" strike="noStrike" cap="none" dirty="0">
              <a:solidFill>
                <a:srgbClr val="20124D"/>
              </a:solidFill>
              <a:latin typeface="Calibri"/>
              <a:ea typeface="Calibri"/>
              <a:cs typeface="Calibri"/>
              <a:sym typeface="Calibri"/>
            </a:endParaRPr>
          </a:p>
        </p:txBody>
      </p:sp>
      <p:sp>
        <p:nvSpPr>
          <p:cNvPr id="220" name="Google Shape;220;p2"/>
          <p:cNvSpPr txBox="1"/>
          <p:nvPr/>
        </p:nvSpPr>
        <p:spPr>
          <a:xfrm>
            <a:off x="6853806" y="0"/>
            <a:ext cx="5338219" cy="6858000"/>
          </a:xfrm>
          <a:prstGeom prst="rect">
            <a:avLst/>
          </a:prstGeom>
          <a:solidFill>
            <a:srgbClr val="00358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800" b="1" dirty="0">
                <a:solidFill>
                  <a:srgbClr val="20124D"/>
                </a:solidFill>
                <a:latin typeface="Calibri"/>
                <a:ea typeface="Calibri"/>
                <a:cs typeface="Calibri"/>
                <a:sym typeface="Calibri"/>
              </a:rPr>
              <a:t>  </a:t>
            </a:r>
            <a:r>
              <a:rPr lang="es-ES" sz="4800" b="1" dirty="0">
                <a:solidFill>
                  <a:srgbClr val="FFFFFF"/>
                </a:solidFill>
                <a:latin typeface="Calibri"/>
                <a:ea typeface="Calibri"/>
                <a:cs typeface="Calibri"/>
                <a:sym typeface="Calibri"/>
              </a:rPr>
              <a:t>    </a:t>
            </a:r>
            <a:r>
              <a:rPr lang="es-ES" sz="4000" b="1" dirty="0">
                <a:solidFill>
                  <a:srgbClr val="FFFFFF"/>
                </a:solidFill>
                <a:latin typeface="Calibri"/>
                <a:ea typeface="Calibri"/>
                <a:cs typeface="Calibri"/>
                <a:sym typeface="Calibri"/>
              </a:rPr>
              <a:t>  </a:t>
            </a:r>
          </a:p>
          <a:p>
            <a:pPr marL="0" lvl="0" indent="0" algn="ctr" rtl="0">
              <a:spcBef>
                <a:spcPts val="0"/>
              </a:spcBef>
              <a:spcAft>
                <a:spcPts val="0"/>
              </a:spcAft>
              <a:buNone/>
            </a:pPr>
            <a:r>
              <a:rPr lang="es-ES" sz="4000" b="1" dirty="0">
                <a:solidFill>
                  <a:srgbClr val="FFFFFF"/>
                </a:solidFill>
              </a:rPr>
              <a:t>AGENDA</a:t>
            </a:r>
            <a:r>
              <a:rPr lang="es-ES" sz="4000" dirty="0">
                <a:solidFill>
                  <a:srgbClr val="FFFFFF"/>
                </a:solidFill>
              </a:rPr>
              <a:t>   </a:t>
            </a:r>
            <a:r>
              <a:rPr lang="es-ES" sz="3000" dirty="0">
                <a:solidFill>
                  <a:srgbClr val="FFFFFF"/>
                </a:solidFill>
              </a:rPr>
              <a:t>    </a:t>
            </a:r>
          </a:p>
          <a:p>
            <a:pPr marL="0" lvl="0" indent="0" algn="l" rtl="0">
              <a:spcBef>
                <a:spcPts val="0"/>
              </a:spcBef>
              <a:spcAft>
                <a:spcPts val="0"/>
              </a:spcAft>
              <a:buNone/>
            </a:pPr>
            <a:endParaRPr lang="es-ES" sz="3000" dirty="0">
              <a:solidFill>
                <a:srgbClr val="FFFFFF"/>
              </a:solidFill>
            </a:endParaRPr>
          </a:p>
          <a:p>
            <a:pPr marL="457200" lvl="0" indent="457200" algn="l" rtl="0">
              <a:spcBef>
                <a:spcPts val="0"/>
              </a:spcBef>
              <a:spcAft>
                <a:spcPts val="0"/>
              </a:spcAft>
              <a:buNone/>
            </a:pPr>
            <a:r>
              <a:rPr lang="es-ES" sz="3000" dirty="0">
                <a:solidFill>
                  <a:srgbClr val="FFFFFF"/>
                </a:solidFill>
              </a:rPr>
              <a:t>  </a:t>
            </a:r>
            <a:r>
              <a:rPr lang="es-ES" sz="2000" dirty="0">
                <a:solidFill>
                  <a:srgbClr val="FFFFFF"/>
                </a:solidFill>
              </a:rPr>
              <a:t>1- Reto, idea y oportunidad</a:t>
            </a:r>
          </a:p>
          <a:p>
            <a:pPr marL="0" lvl="0" indent="0" algn="l" rtl="0">
              <a:spcBef>
                <a:spcPts val="0"/>
              </a:spcBef>
              <a:spcAft>
                <a:spcPts val="0"/>
              </a:spcAft>
              <a:buNone/>
            </a:pPr>
            <a:endParaRPr lang="es-ES" sz="2000" dirty="0">
              <a:solidFill>
                <a:srgbClr val="FFFFFF"/>
              </a:solidFill>
            </a:endParaRPr>
          </a:p>
          <a:p>
            <a:pPr marL="457200" indent="457200"/>
            <a:r>
              <a:rPr lang="es-ES" sz="2000" dirty="0">
                <a:solidFill>
                  <a:srgbClr val="FFFFFF"/>
                </a:solidFill>
              </a:rPr>
              <a:t>   2- Fuentes de información</a:t>
            </a:r>
          </a:p>
          <a:p>
            <a:pPr marL="0" lvl="0" indent="0" algn="l" rtl="0">
              <a:spcBef>
                <a:spcPts val="0"/>
              </a:spcBef>
              <a:spcAft>
                <a:spcPts val="0"/>
              </a:spcAft>
              <a:buNone/>
            </a:pPr>
            <a:endParaRPr lang="es-ES" sz="2000" dirty="0">
              <a:solidFill>
                <a:srgbClr val="FFFFFF"/>
              </a:solidFill>
            </a:endParaRPr>
          </a:p>
          <a:p>
            <a:pPr indent="457200"/>
            <a:r>
              <a:rPr lang="es-ES" sz="2000" dirty="0">
                <a:solidFill>
                  <a:srgbClr val="FFFFFF"/>
                </a:solidFill>
              </a:rPr>
              <a:t>          3- Análisis de datos</a:t>
            </a:r>
          </a:p>
          <a:p>
            <a:pPr marL="0" lvl="0" indent="457200" algn="l" rtl="0">
              <a:spcBef>
                <a:spcPts val="0"/>
              </a:spcBef>
              <a:spcAft>
                <a:spcPts val="0"/>
              </a:spcAft>
              <a:buNone/>
            </a:pPr>
            <a:endParaRPr lang="es-ES" sz="2000" dirty="0">
              <a:solidFill>
                <a:srgbClr val="FFFFFF"/>
              </a:solidFill>
            </a:endParaRPr>
          </a:p>
          <a:p>
            <a:pPr marL="0" lvl="0" indent="0" algn="l" rtl="0">
              <a:spcBef>
                <a:spcPts val="0"/>
              </a:spcBef>
              <a:spcAft>
                <a:spcPts val="0"/>
              </a:spcAft>
              <a:buNone/>
            </a:pPr>
            <a:r>
              <a:rPr lang="es-ES" sz="2000" dirty="0">
                <a:solidFill>
                  <a:srgbClr val="FFFFFF"/>
                </a:solidFill>
              </a:rPr>
              <a:t>                 4- Modelos</a:t>
            </a:r>
          </a:p>
          <a:p>
            <a:pPr marL="0" lvl="0" indent="0" algn="l" rtl="0">
              <a:spcBef>
                <a:spcPts val="0"/>
              </a:spcBef>
              <a:spcAft>
                <a:spcPts val="0"/>
              </a:spcAft>
              <a:buNone/>
            </a:pPr>
            <a:endParaRPr lang="es-ES" sz="2000" dirty="0">
              <a:solidFill>
                <a:srgbClr val="FFFFFF"/>
              </a:solidFill>
            </a:endParaRPr>
          </a:p>
          <a:p>
            <a:pPr marL="0" lvl="0" indent="0" algn="l" rtl="0">
              <a:spcBef>
                <a:spcPts val="0"/>
              </a:spcBef>
              <a:spcAft>
                <a:spcPts val="0"/>
              </a:spcAft>
              <a:buNone/>
            </a:pPr>
            <a:r>
              <a:rPr lang="es-ES" sz="2000" dirty="0">
                <a:solidFill>
                  <a:srgbClr val="FFFFFF"/>
                </a:solidFill>
              </a:rPr>
              <a:t>                 5- Conclusiones </a:t>
            </a:r>
          </a:p>
          <a:p>
            <a:pPr marL="0" lvl="0" indent="0" algn="l" rtl="0">
              <a:spcBef>
                <a:spcPts val="0"/>
              </a:spcBef>
              <a:spcAft>
                <a:spcPts val="0"/>
              </a:spcAft>
              <a:buNone/>
            </a:pPr>
            <a:r>
              <a:rPr lang="es-ES" sz="2000" dirty="0">
                <a:solidFill>
                  <a:srgbClr val="FFFFFF"/>
                </a:solidFill>
              </a:rPr>
              <a:t> </a:t>
            </a:r>
          </a:p>
          <a:p>
            <a:pPr marL="0" lvl="0" indent="0" algn="l" rtl="0">
              <a:spcBef>
                <a:spcPts val="0"/>
              </a:spcBef>
              <a:spcAft>
                <a:spcPts val="0"/>
              </a:spcAft>
              <a:buNone/>
            </a:pPr>
            <a:r>
              <a:rPr lang="es-ES" sz="2000" dirty="0">
                <a:solidFill>
                  <a:srgbClr val="FFFFFF"/>
                </a:solidFill>
              </a:rPr>
              <a:t>             	    6- Preguntas</a:t>
            </a:r>
          </a:p>
        </p:txBody>
      </p:sp>
      <p:pic>
        <p:nvPicPr>
          <p:cNvPr id="4" name="Imagen 3">
            <a:extLst>
              <a:ext uri="{FF2B5EF4-FFF2-40B4-BE49-F238E27FC236}">
                <a16:creationId xmlns:a16="http://schemas.microsoft.com/office/drawing/2014/main" id="{CA7A983F-3B2C-4577-9611-3B3E37679B19}"/>
              </a:ext>
            </a:extLst>
          </p:cNvPr>
          <p:cNvPicPr>
            <a:picLocks noChangeAspect="1"/>
          </p:cNvPicPr>
          <p:nvPr/>
        </p:nvPicPr>
        <p:blipFill>
          <a:blip r:embed="rId3"/>
          <a:stretch>
            <a:fillRect/>
          </a:stretch>
        </p:blipFill>
        <p:spPr>
          <a:xfrm>
            <a:off x="520118" y="778450"/>
            <a:ext cx="5829300" cy="1990725"/>
          </a:xfrm>
          <a:prstGeom prst="rect">
            <a:avLst/>
          </a:prstGeom>
        </p:spPr>
      </p:pic>
      <p:pic>
        <p:nvPicPr>
          <p:cNvPr id="5" name="Imagen 4">
            <a:extLst>
              <a:ext uri="{FF2B5EF4-FFF2-40B4-BE49-F238E27FC236}">
                <a16:creationId xmlns:a16="http://schemas.microsoft.com/office/drawing/2014/main" id="{2B5E4FEB-051D-4E39-AACD-576561796B53}"/>
              </a:ext>
            </a:extLst>
          </p:cNvPr>
          <p:cNvPicPr>
            <a:picLocks noChangeAspect="1"/>
          </p:cNvPicPr>
          <p:nvPr/>
        </p:nvPicPr>
        <p:blipFill>
          <a:blip r:embed="rId4"/>
          <a:stretch>
            <a:fillRect/>
          </a:stretch>
        </p:blipFill>
        <p:spPr>
          <a:xfrm>
            <a:off x="872236" y="2993450"/>
            <a:ext cx="4672887" cy="34337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4" name="Google Shape;234;p4"/>
          <p:cNvPicPr preferRelativeResize="0"/>
          <p:nvPr/>
        </p:nvPicPr>
        <p:blipFill>
          <a:blip r:embed="rId3">
            <a:alphaModFix/>
          </a:blip>
          <a:stretch>
            <a:fillRect/>
          </a:stretch>
        </p:blipFill>
        <p:spPr>
          <a:xfrm>
            <a:off x="6527574" y="1597798"/>
            <a:ext cx="5401825" cy="1123950"/>
          </a:xfrm>
          <a:prstGeom prst="rect">
            <a:avLst/>
          </a:prstGeom>
          <a:noFill/>
          <a:ln>
            <a:noFill/>
          </a:ln>
        </p:spPr>
      </p:pic>
      <p:sp>
        <p:nvSpPr>
          <p:cNvPr id="235" name="Google Shape;235;p4"/>
          <p:cNvSpPr txBox="1"/>
          <p:nvPr/>
        </p:nvSpPr>
        <p:spPr>
          <a:xfrm>
            <a:off x="6615315" y="1702848"/>
            <a:ext cx="5226341" cy="9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400" dirty="0">
                <a:solidFill>
                  <a:srgbClr val="FFFFFF"/>
                </a:solidFill>
              </a:rPr>
              <a:t>La nota del cliente tiene un gran impacto en las ventas de los hoteles</a:t>
            </a:r>
            <a:endParaRPr sz="3000" dirty="0">
              <a:solidFill>
                <a:srgbClr val="FFFFFF"/>
              </a:solidFill>
              <a:latin typeface="Calibri"/>
              <a:ea typeface="Calibri"/>
              <a:cs typeface="Calibri"/>
              <a:sym typeface="Calibri"/>
            </a:endParaRPr>
          </a:p>
        </p:txBody>
      </p:sp>
      <p:pic>
        <p:nvPicPr>
          <p:cNvPr id="236" name="Google Shape;236;p4"/>
          <p:cNvPicPr preferRelativeResize="0"/>
          <p:nvPr/>
        </p:nvPicPr>
        <p:blipFill>
          <a:blip r:embed="rId4">
            <a:alphaModFix/>
          </a:blip>
          <a:stretch>
            <a:fillRect/>
          </a:stretch>
        </p:blipFill>
        <p:spPr>
          <a:xfrm>
            <a:off x="6547509" y="2934178"/>
            <a:ext cx="5401825" cy="1038225"/>
          </a:xfrm>
          <a:prstGeom prst="rect">
            <a:avLst/>
          </a:prstGeom>
          <a:noFill/>
          <a:ln>
            <a:noFill/>
          </a:ln>
        </p:spPr>
      </p:pic>
      <p:pic>
        <p:nvPicPr>
          <p:cNvPr id="237" name="Google Shape;237;p4"/>
          <p:cNvPicPr preferRelativeResize="0"/>
          <p:nvPr/>
        </p:nvPicPr>
        <p:blipFill>
          <a:blip r:embed="rId5">
            <a:alphaModFix/>
          </a:blip>
          <a:stretch>
            <a:fillRect/>
          </a:stretch>
        </p:blipFill>
        <p:spPr>
          <a:xfrm>
            <a:off x="6532772" y="4184833"/>
            <a:ext cx="5441699" cy="1038225"/>
          </a:xfrm>
          <a:prstGeom prst="rect">
            <a:avLst/>
          </a:prstGeom>
          <a:solidFill>
            <a:schemeClr val="accent4">
              <a:lumMod val="40000"/>
              <a:lumOff val="60000"/>
            </a:schemeClr>
          </a:solidFill>
          <a:ln>
            <a:noFill/>
          </a:ln>
        </p:spPr>
      </p:pic>
      <p:sp>
        <p:nvSpPr>
          <p:cNvPr id="238" name="Google Shape;238;p4"/>
          <p:cNvSpPr txBox="1"/>
          <p:nvPr/>
        </p:nvSpPr>
        <p:spPr>
          <a:xfrm>
            <a:off x="6572646" y="3012103"/>
            <a:ext cx="5401825" cy="9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400" dirty="0">
                <a:solidFill>
                  <a:srgbClr val="FFFFFF"/>
                </a:solidFill>
              </a:rPr>
              <a:t>Los hoteleros se sienten esclavos </a:t>
            </a:r>
          </a:p>
          <a:p>
            <a:pPr marL="0" lvl="0" indent="0" algn="ctr" rtl="0">
              <a:spcBef>
                <a:spcPts val="0"/>
              </a:spcBef>
              <a:spcAft>
                <a:spcPts val="0"/>
              </a:spcAft>
              <a:buNone/>
            </a:pPr>
            <a:r>
              <a:rPr lang="es-ES" sz="2400" dirty="0">
                <a:solidFill>
                  <a:srgbClr val="FFFFFF"/>
                </a:solidFill>
              </a:rPr>
              <a:t>de la opinión subjetiva del cliente</a:t>
            </a:r>
            <a:endParaRPr sz="3000" dirty="0">
              <a:solidFill>
                <a:srgbClr val="FFFFFF"/>
              </a:solidFill>
              <a:latin typeface="Calibri"/>
              <a:ea typeface="Calibri"/>
              <a:cs typeface="Calibri"/>
              <a:sym typeface="Calibri"/>
            </a:endParaRPr>
          </a:p>
        </p:txBody>
      </p:sp>
      <p:sp>
        <p:nvSpPr>
          <p:cNvPr id="239" name="Google Shape;239;p4"/>
          <p:cNvSpPr txBox="1"/>
          <p:nvPr/>
        </p:nvSpPr>
        <p:spPr>
          <a:xfrm>
            <a:off x="6920885" y="4262758"/>
            <a:ext cx="4615200" cy="9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400" dirty="0">
                <a:solidFill>
                  <a:srgbClr val="FFFFFF"/>
                </a:solidFill>
              </a:rPr>
              <a:t>Mejorar la nota implica grandes esfuerzos y es un proceso lento</a:t>
            </a:r>
            <a:endParaRPr sz="3000" dirty="0">
              <a:solidFill>
                <a:srgbClr val="FFFFFF"/>
              </a:solidFill>
              <a:latin typeface="Calibri"/>
              <a:ea typeface="Calibri"/>
              <a:cs typeface="Calibri"/>
              <a:sym typeface="Calibri"/>
            </a:endParaRPr>
          </a:p>
        </p:txBody>
      </p:sp>
      <p:sp>
        <p:nvSpPr>
          <p:cNvPr id="240" name="Google Shape;240;p4"/>
          <p:cNvSpPr/>
          <p:nvPr/>
        </p:nvSpPr>
        <p:spPr>
          <a:xfrm>
            <a:off x="0" y="-13832"/>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chemeClr val="lt1"/>
                </a:solidFill>
              </a:rPr>
              <a:t>Reto del mercado</a:t>
            </a:r>
            <a:endParaRPr sz="4800" b="1" i="0" u="none" strike="noStrike" cap="none" dirty="0">
              <a:solidFill>
                <a:schemeClr val="lt1"/>
              </a:solidFill>
            </a:endParaRPr>
          </a:p>
        </p:txBody>
      </p:sp>
      <p:pic>
        <p:nvPicPr>
          <p:cNvPr id="2" name="Imagen 1">
            <a:extLst>
              <a:ext uri="{FF2B5EF4-FFF2-40B4-BE49-F238E27FC236}">
                <a16:creationId xmlns:a16="http://schemas.microsoft.com/office/drawing/2014/main" id="{CEB583ED-7BAD-48DC-87AF-03895F632284}"/>
              </a:ext>
            </a:extLst>
          </p:cNvPr>
          <p:cNvPicPr>
            <a:picLocks noChangeAspect="1"/>
          </p:cNvPicPr>
          <p:nvPr/>
        </p:nvPicPr>
        <p:blipFill>
          <a:blip r:embed="rId6"/>
          <a:stretch>
            <a:fillRect/>
          </a:stretch>
        </p:blipFill>
        <p:spPr>
          <a:xfrm>
            <a:off x="95337" y="1435255"/>
            <a:ext cx="6055156" cy="5359827"/>
          </a:xfrm>
          <a:prstGeom prst="rect">
            <a:avLst/>
          </a:prstGeom>
        </p:spPr>
      </p:pic>
      <p:sp>
        <p:nvSpPr>
          <p:cNvPr id="3" name="Rectángulo 2">
            <a:extLst>
              <a:ext uri="{FF2B5EF4-FFF2-40B4-BE49-F238E27FC236}">
                <a16:creationId xmlns:a16="http://schemas.microsoft.com/office/drawing/2014/main" id="{00C3C88A-1801-4027-A667-4293345772CC}"/>
              </a:ext>
            </a:extLst>
          </p:cNvPr>
          <p:cNvSpPr/>
          <p:nvPr/>
        </p:nvSpPr>
        <p:spPr>
          <a:xfrm>
            <a:off x="6514549" y="5435488"/>
            <a:ext cx="5426962" cy="10382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Google Shape;239;p4">
            <a:extLst>
              <a:ext uri="{FF2B5EF4-FFF2-40B4-BE49-F238E27FC236}">
                <a16:creationId xmlns:a16="http://schemas.microsoft.com/office/drawing/2014/main" id="{9A56DA36-1DFC-4984-81F0-2F03AA39FE81}"/>
              </a:ext>
            </a:extLst>
          </p:cNvPr>
          <p:cNvSpPr txBox="1"/>
          <p:nvPr/>
        </p:nvSpPr>
        <p:spPr>
          <a:xfrm>
            <a:off x="6830004" y="5474450"/>
            <a:ext cx="4615200" cy="9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400" dirty="0">
                <a:solidFill>
                  <a:srgbClr val="FFFFFF"/>
                </a:solidFill>
              </a:rPr>
              <a:t>No se utiliza toda la data disponible para mejorar</a:t>
            </a:r>
            <a:endParaRPr sz="3000" dirty="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3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6"/>
          <p:cNvSpPr txBox="1"/>
          <p:nvPr/>
        </p:nvSpPr>
        <p:spPr>
          <a:xfrm>
            <a:off x="8022350" y="4052575"/>
            <a:ext cx="2065500" cy="13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p:txBody>
      </p:sp>
      <p:sp>
        <p:nvSpPr>
          <p:cNvPr id="257" name="Google Shape;257;p6"/>
          <p:cNvSpPr txBox="1"/>
          <p:nvPr/>
        </p:nvSpPr>
        <p:spPr>
          <a:xfrm>
            <a:off x="10087850" y="3935000"/>
            <a:ext cx="2445900" cy="13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dirty="0">
              <a:latin typeface="Calibri"/>
              <a:ea typeface="Calibri"/>
              <a:cs typeface="Calibri"/>
              <a:sym typeface="Calibri"/>
            </a:endParaRPr>
          </a:p>
        </p:txBody>
      </p:sp>
      <p:sp>
        <p:nvSpPr>
          <p:cNvPr id="258" name="Google Shape;258;p6"/>
          <p:cNvSpPr txBox="1"/>
          <p:nvPr/>
        </p:nvSpPr>
        <p:spPr>
          <a:xfrm>
            <a:off x="713064" y="1523800"/>
            <a:ext cx="10997967" cy="1399200"/>
          </a:xfrm>
          <a:prstGeom prst="rect">
            <a:avLst/>
          </a:prstGeom>
          <a:noFill/>
          <a:ln>
            <a:noFill/>
          </a:ln>
        </p:spPr>
        <p:txBody>
          <a:bodyPr spcFirstLastPara="1" wrap="square" lIns="91425" tIns="91425" rIns="91425" bIns="91425" anchor="t" anchorCtr="0">
            <a:noAutofit/>
          </a:bodyPr>
          <a:lstStyle/>
          <a:p>
            <a:pPr marL="0" marR="332232" lvl="0" indent="0" algn="just" rtl="0">
              <a:lnSpc>
                <a:spcPct val="115000"/>
              </a:lnSpc>
              <a:spcBef>
                <a:spcPts val="1608"/>
              </a:spcBef>
              <a:spcAft>
                <a:spcPts val="0"/>
              </a:spcAft>
              <a:buNone/>
            </a:pPr>
            <a:r>
              <a:rPr lang="es-ES" sz="2200" i="1" dirty="0">
                <a:solidFill>
                  <a:srgbClr val="20124D"/>
                </a:solidFill>
              </a:rPr>
              <a:t>“Creación de un modelo que permita predecir la nota de un cliente, con el fin de poder generar acciones previas a la llegada del cliente que tengan un impacto positivo en éste, mejoren su experiencia y su valoración del hotel.”</a:t>
            </a:r>
            <a:endParaRPr i="1" dirty="0">
              <a:solidFill>
                <a:srgbClr val="20124D"/>
              </a:solidFill>
            </a:endParaRPr>
          </a:p>
        </p:txBody>
      </p:sp>
      <p:sp>
        <p:nvSpPr>
          <p:cNvPr id="259" name="Google Shape;259;p6"/>
          <p:cNvSpPr/>
          <p:nvPr/>
        </p:nvSpPr>
        <p:spPr>
          <a:xfrm>
            <a:off x="0" y="0"/>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chemeClr val="lt1"/>
                </a:solidFill>
              </a:rPr>
              <a:t>Idea de negocio</a:t>
            </a:r>
            <a:endParaRPr sz="4800" b="1" i="0" u="none" strike="noStrike" cap="none" dirty="0">
              <a:solidFill>
                <a:srgbClr val="FFFFFF"/>
              </a:solidFill>
            </a:endParaRPr>
          </a:p>
        </p:txBody>
      </p:sp>
      <p:pic>
        <p:nvPicPr>
          <p:cNvPr id="2" name="Imagen 1">
            <a:extLst>
              <a:ext uri="{FF2B5EF4-FFF2-40B4-BE49-F238E27FC236}">
                <a16:creationId xmlns:a16="http://schemas.microsoft.com/office/drawing/2014/main" id="{790B913C-7913-4CC3-B76D-28D67D2B4239}"/>
              </a:ext>
            </a:extLst>
          </p:cNvPr>
          <p:cNvPicPr>
            <a:picLocks noChangeAspect="1"/>
          </p:cNvPicPr>
          <p:nvPr/>
        </p:nvPicPr>
        <p:blipFill>
          <a:blip r:embed="rId3"/>
          <a:stretch>
            <a:fillRect/>
          </a:stretch>
        </p:blipFill>
        <p:spPr>
          <a:xfrm>
            <a:off x="1590239" y="3393347"/>
            <a:ext cx="8497611" cy="31272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4194883871_0_20"/>
          <p:cNvPicPr preferRelativeResize="0"/>
          <p:nvPr/>
        </p:nvPicPr>
        <p:blipFill>
          <a:blip r:embed="rId3">
            <a:alphaModFix/>
          </a:blip>
          <a:stretch>
            <a:fillRect/>
          </a:stretch>
        </p:blipFill>
        <p:spPr>
          <a:xfrm>
            <a:off x="0" y="0"/>
            <a:ext cx="12191999" cy="6858000"/>
          </a:xfrm>
          <a:prstGeom prst="rect">
            <a:avLst/>
          </a:prstGeom>
          <a:noFill/>
          <a:ln>
            <a:noFill/>
          </a:ln>
        </p:spPr>
      </p:pic>
      <p:sp>
        <p:nvSpPr>
          <p:cNvPr id="227" name="Google Shape;227;g4194883871_0_20"/>
          <p:cNvSpPr txBox="1">
            <a:spLocks noGrp="1"/>
          </p:cNvSpPr>
          <p:nvPr>
            <p:ph type="title"/>
          </p:nvPr>
        </p:nvSpPr>
        <p:spPr>
          <a:xfrm>
            <a:off x="367850" y="160450"/>
            <a:ext cx="5080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sz="6000" b="1" dirty="0">
                <a:solidFill>
                  <a:srgbClr val="FFFFFF"/>
                </a:solidFill>
              </a:rPr>
              <a:t>Oportunidad</a:t>
            </a:r>
            <a:endParaRPr sz="6000" b="1"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g6264d13458_0_47"/>
          <p:cNvSpPr txBox="1"/>
          <p:nvPr/>
        </p:nvSpPr>
        <p:spPr>
          <a:xfrm>
            <a:off x="2939700" y="28259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dirty="0">
              <a:solidFill>
                <a:srgbClr val="FFFFFF"/>
              </a:solidFill>
            </a:endParaRPr>
          </a:p>
        </p:txBody>
      </p:sp>
      <p:sp>
        <p:nvSpPr>
          <p:cNvPr id="267" name="Google Shape;267;g6264d13458_0_47"/>
          <p:cNvSpPr txBox="1"/>
          <p:nvPr/>
        </p:nvSpPr>
        <p:spPr>
          <a:xfrm>
            <a:off x="449596" y="1862817"/>
            <a:ext cx="5119200" cy="4571539"/>
          </a:xfrm>
          <a:prstGeom prst="rect">
            <a:avLst/>
          </a:prstGeom>
          <a:solidFill>
            <a:srgbClr val="F3F3F3"/>
          </a:solid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20124D"/>
              </a:buClr>
              <a:buSzPts val="2200"/>
              <a:buChar char="●"/>
            </a:pPr>
            <a:endParaRPr lang="es-ES" sz="2200" dirty="0">
              <a:solidFill>
                <a:srgbClr val="20124D"/>
              </a:solidFill>
            </a:endParaRPr>
          </a:p>
          <a:p>
            <a:pPr marL="457200" lvl="0" indent="-368300" algn="l" rtl="0">
              <a:spcBef>
                <a:spcPts val="0"/>
              </a:spcBef>
              <a:spcAft>
                <a:spcPts val="0"/>
              </a:spcAft>
              <a:buClr>
                <a:srgbClr val="20124D"/>
              </a:buClr>
              <a:buSzPts val="2200"/>
              <a:buChar char="●"/>
            </a:pPr>
            <a:r>
              <a:rPr lang="es-ES" sz="2000" dirty="0">
                <a:solidFill>
                  <a:srgbClr val="20124D"/>
                </a:solidFill>
              </a:rPr>
              <a:t>Generación de más reservas</a:t>
            </a:r>
          </a:p>
          <a:p>
            <a:pPr marL="457200" lvl="0" indent="-368300" algn="l" rtl="0">
              <a:spcBef>
                <a:spcPts val="0"/>
              </a:spcBef>
              <a:spcAft>
                <a:spcPts val="0"/>
              </a:spcAft>
              <a:buClr>
                <a:srgbClr val="20124D"/>
              </a:buClr>
              <a:buSzPts val="2200"/>
              <a:buChar char="●"/>
            </a:pPr>
            <a:endParaRPr lang="es-ES" sz="2000" dirty="0">
              <a:solidFill>
                <a:srgbClr val="20124D"/>
              </a:solidFill>
            </a:endParaRPr>
          </a:p>
          <a:p>
            <a:pPr marL="457200" lvl="0" indent="-368300" algn="l" rtl="0">
              <a:spcBef>
                <a:spcPts val="0"/>
              </a:spcBef>
              <a:spcAft>
                <a:spcPts val="0"/>
              </a:spcAft>
              <a:buClr>
                <a:srgbClr val="20124D"/>
              </a:buClr>
              <a:buSzPts val="2200"/>
              <a:buChar char="●"/>
            </a:pPr>
            <a:r>
              <a:rPr lang="es-ES" sz="2000" dirty="0">
                <a:solidFill>
                  <a:srgbClr val="20124D"/>
                </a:solidFill>
              </a:rPr>
              <a:t>Aumento de los ingresos </a:t>
            </a:r>
          </a:p>
          <a:p>
            <a:pPr marL="457200" indent="-368300">
              <a:buClr>
                <a:srgbClr val="20124D"/>
              </a:buClr>
              <a:buSzPts val="2200"/>
              <a:buFont typeface="Arial"/>
              <a:buChar char="●"/>
            </a:pPr>
            <a:endParaRPr lang="es-ES" sz="2000" dirty="0">
              <a:solidFill>
                <a:srgbClr val="20124D"/>
              </a:solidFill>
            </a:endParaRPr>
          </a:p>
          <a:p>
            <a:pPr marL="457200" indent="-368300">
              <a:buClr>
                <a:srgbClr val="20124D"/>
              </a:buClr>
              <a:buSzPts val="2200"/>
              <a:buFont typeface="Arial"/>
              <a:buChar char="●"/>
            </a:pPr>
            <a:r>
              <a:rPr lang="es-ES" sz="2000" dirty="0">
                <a:solidFill>
                  <a:srgbClr val="20124D"/>
                </a:solidFill>
              </a:rPr>
              <a:t>Subida del precio medio  y revalorización del producto</a:t>
            </a:r>
          </a:p>
          <a:p>
            <a:pPr marL="457200" lvl="0" indent="-368300" algn="l" rtl="0">
              <a:spcBef>
                <a:spcPts val="0"/>
              </a:spcBef>
              <a:spcAft>
                <a:spcPts val="0"/>
              </a:spcAft>
              <a:buClr>
                <a:srgbClr val="20124D"/>
              </a:buClr>
              <a:buSzPts val="2200"/>
              <a:buChar char="●"/>
            </a:pPr>
            <a:endParaRPr lang="es-ES" sz="2000" dirty="0">
              <a:solidFill>
                <a:srgbClr val="20124D"/>
              </a:solidFill>
            </a:endParaRPr>
          </a:p>
          <a:p>
            <a:pPr marL="457200" lvl="0" indent="-368300" algn="l" rtl="0">
              <a:spcBef>
                <a:spcPts val="0"/>
              </a:spcBef>
              <a:spcAft>
                <a:spcPts val="0"/>
              </a:spcAft>
              <a:buClr>
                <a:srgbClr val="20124D"/>
              </a:buClr>
              <a:buSzPts val="2200"/>
              <a:buChar char="●"/>
            </a:pPr>
            <a:r>
              <a:rPr lang="es-ES" sz="2000" dirty="0">
                <a:solidFill>
                  <a:srgbClr val="20124D"/>
                </a:solidFill>
              </a:rPr>
              <a:t>Oportunidad de diferenciarse </a:t>
            </a:r>
          </a:p>
          <a:p>
            <a:pPr marL="88900" lvl="0" algn="l" rtl="0">
              <a:spcBef>
                <a:spcPts val="0"/>
              </a:spcBef>
              <a:spcAft>
                <a:spcPts val="0"/>
              </a:spcAft>
              <a:buClr>
                <a:srgbClr val="20124D"/>
              </a:buClr>
              <a:buSzPts val="2200"/>
            </a:pPr>
            <a:r>
              <a:rPr lang="es-ES" sz="2000" dirty="0">
                <a:solidFill>
                  <a:srgbClr val="20124D"/>
                </a:solidFill>
              </a:rPr>
              <a:t>    de la competencia</a:t>
            </a:r>
          </a:p>
          <a:p>
            <a:pPr marL="457200" lvl="0" indent="-368300" algn="l" rtl="0">
              <a:spcBef>
                <a:spcPts val="0"/>
              </a:spcBef>
              <a:spcAft>
                <a:spcPts val="0"/>
              </a:spcAft>
              <a:buClr>
                <a:srgbClr val="20124D"/>
              </a:buClr>
              <a:buSzPts val="2200"/>
              <a:buChar char="●"/>
            </a:pPr>
            <a:endParaRPr lang="es-ES" sz="2000" dirty="0">
              <a:solidFill>
                <a:srgbClr val="20124D"/>
              </a:solidFill>
            </a:endParaRPr>
          </a:p>
          <a:p>
            <a:pPr marL="457200" lvl="0" indent="-368300" algn="l" rtl="0">
              <a:spcBef>
                <a:spcPts val="0"/>
              </a:spcBef>
              <a:spcAft>
                <a:spcPts val="0"/>
              </a:spcAft>
              <a:buClr>
                <a:srgbClr val="20124D"/>
              </a:buClr>
              <a:buSzPts val="2200"/>
              <a:buChar char="●"/>
            </a:pPr>
            <a:r>
              <a:rPr lang="es-ES" sz="2000" dirty="0">
                <a:solidFill>
                  <a:srgbClr val="20124D"/>
                </a:solidFill>
              </a:rPr>
              <a:t>Captación de clientes con </a:t>
            </a:r>
          </a:p>
          <a:p>
            <a:pPr marL="88900" lvl="0" algn="l" rtl="0">
              <a:spcBef>
                <a:spcPts val="0"/>
              </a:spcBef>
              <a:spcAft>
                <a:spcPts val="0"/>
              </a:spcAft>
              <a:buClr>
                <a:srgbClr val="20124D"/>
              </a:buClr>
              <a:buSzPts val="2200"/>
            </a:pPr>
            <a:r>
              <a:rPr lang="es-ES" sz="2000" dirty="0">
                <a:solidFill>
                  <a:srgbClr val="20124D"/>
                </a:solidFill>
              </a:rPr>
              <a:t>     un mayor poder adquisitivo</a:t>
            </a:r>
          </a:p>
          <a:p>
            <a:pPr marL="457200" lvl="0" indent="0" algn="l" rtl="0">
              <a:spcBef>
                <a:spcPts val="0"/>
              </a:spcBef>
              <a:spcAft>
                <a:spcPts val="0"/>
              </a:spcAft>
              <a:buNone/>
            </a:pPr>
            <a:endParaRPr lang="es-ES" sz="2200" dirty="0">
              <a:solidFill>
                <a:srgbClr val="20124D"/>
              </a:solidFill>
            </a:endParaRPr>
          </a:p>
        </p:txBody>
      </p:sp>
      <p:sp>
        <p:nvSpPr>
          <p:cNvPr id="268" name="Google Shape;268;g6264d13458_0_47"/>
          <p:cNvSpPr/>
          <p:nvPr/>
        </p:nvSpPr>
        <p:spPr>
          <a:xfrm>
            <a:off x="0" y="-7"/>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rgbClr val="FFFFFF"/>
                </a:solidFill>
              </a:rPr>
              <a:t>Impacto en el negocio</a:t>
            </a:r>
            <a:endParaRPr lang="es-ES" sz="4800" b="1" i="0" u="none" strike="noStrike" cap="none" dirty="0">
              <a:solidFill>
                <a:srgbClr val="FFFFFF"/>
              </a:solidFill>
            </a:endParaRPr>
          </a:p>
        </p:txBody>
      </p:sp>
      <p:pic>
        <p:nvPicPr>
          <p:cNvPr id="2" name="Picture 6" descr="Resultado de imagen de producción">
            <a:extLst>
              <a:ext uri="{FF2B5EF4-FFF2-40B4-BE49-F238E27FC236}">
                <a16:creationId xmlns:a16="http://schemas.microsoft.com/office/drawing/2014/main" id="{A5626BE8-75A5-4729-BECA-6CD9429A9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731" y="1862817"/>
            <a:ext cx="6196465" cy="4571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17"/>
          <p:cNvPicPr preferRelativeResize="0"/>
          <p:nvPr/>
        </p:nvPicPr>
        <p:blipFill>
          <a:blip r:embed="rId3">
            <a:alphaModFix/>
          </a:blip>
          <a:stretch>
            <a:fillRect/>
          </a:stretch>
        </p:blipFill>
        <p:spPr>
          <a:xfrm>
            <a:off x="11065773" y="5658850"/>
            <a:ext cx="958852" cy="1076700"/>
          </a:xfrm>
          <a:prstGeom prst="rect">
            <a:avLst/>
          </a:prstGeom>
          <a:noFill/>
          <a:ln>
            <a:noFill/>
          </a:ln>
        </p:spPr>
      </p:pic>
      <p:pic>
        <p:nvPicPr>
          <p:cNvPr id="434" name="Google Shape;434;p17"/>
          <p:cNvPicPr preferRelativeResize="0"/>
          <p:nvPr/>
        </p:nvPicPr>
        <p:blipFill>
          <a:blip r:embed="rId4">
            <a:alphaModFix/>
          </a:blip>
          <a:stretch>
            <a:fillRect/>
          </a:stretch>
        </p:blipFill>
        <p:spPr>
          <a:xfrm>
            <a:off x="0" y="0"/>
            <a:ext cx="12192001" cy="4814625"/>
          </a:xfrm>
          <a:prstGeom prst="rect">
            <a:avLst/>
          </a:prstGeom>
          <a:noFill/>
          <a:ln>
            <a:noFill/>
          </a:ln>
        </p:spPr>
      </p:pic>
      <p:sp>
        <p:nvSpPr>
          <p:cNvPr id="435" name="Google Shape;435;p17"/>
          <p:cNvSpPr txBox="1"/>
          <p:nvPr/>
        </p:nvSpPr>
        <p:spPr>
          <a:xfrm>
            <a:off x="510275" y="5245550"/>
            <a:ext cx="8327700" cy="12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800" b="1" dirty="0">
                <a:solidFill>
                  <a:srgbClr val="20124D"/>
                </a:solidFill>
              </a:rPr>
              <a:t>Fuentes de Información</a:t>
            </a:r>
            <a:endParaRPr sz="4800" b="1" dirty="0">
              <a:solidFill>
                <a:srgbClr val="20124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3" name="Google Shape;313;p11"/>
          <p:cNvSpPr/>
          <p:nvPr/>
        </p:nvSpPr>
        <p:spPr>
          <a:xfrm>
            <a:off x="0" y="-7"/>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i="0" u="none" strike="noStrike" cap="none" dirty="0" err="1">
                <a:solidFill>
                  <a:schemeClr val="lt1"/>
                </a:solidFill>
              </a:rPr>
              <a:t>Kaggle</a:t>
            </a:r>
            <a:endParaRPr sz="4800" b="1" i="0" u="none" strike="noStrike" cap="none" dirty="0">
              <a:solidFill>
                <a:schemeClr val="lt1"/>
              </a:solidFill>
            </a:endParaRPr>
          </a:p>
        </p:txBody>
      </p:sp>
      <p:pic>
        <p:nvPicPr>
          <p:cNvPr id="2" name="Imagen 1">
            <a:extLst>
              <a:ext uri="{FF2B5EF4-FFF2-40B4-BE49-F238E27FC236}">
                <a16:creationId xmlns:a16="http://schemas.microsoft.com/office/drawing/2014/main" id="{D5D17E39-F7A0-4EE0-AA50-0C0C27DC6F74}"/>
              </a:ext>
            </a:extLst>
          </p:cNvPr>
          <p:cNvPicPr>
            <a:picLocks noChangeAspect="1"/>
          </p:cNvPicPr>
          <p:nvPr/>
        </p:nvPicPr>
        <p:blipFill>
          <a:blip r:embed="rId3"/>
          <a:stretch>
            <a:fillRect/>
          </a:stretch>
        </p:blipFill>
        <p:spPr>
          <a:xfrm>
            <a:off x="704276" y="3359717"/>
            <a:ext cx="8310452" cy="3349702"/>
          </a:xfrm>
          <a:prstGeom prst="rect">
            <a:avLst/>
          </a:prstGeom>
        </p:spPr>
      </p:pic>
      <p:sp>
        <p:nvSpPr>
          <p:cNvPr id="8" name="Google Shape;276;g4194883871_0_5">
            <a:extLst>
              <a:ext uri="{FF2B5EF4-FFF2-40B4-BE49-F238E27FC236}">
                <a16:creationId xmlns:a16="http://schemas.microsoft.com/office/drawing/2014/main" id="{DA7F8DA2-33B3-4A1C-8EB7-1D122A3081F6}"/>
              </a:ext>
            </a:extLst>
          </p:cNvPr>
          <p:cNvSpPr txBox="1"/>
          <p:nvPr/>
        </p:nvSpPr>
        <p:spPr>
          <a:xfrm>
            <a:off x="905611" y="1676312"/>
            <a:ext cx="3691555" cy="15809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800" b="1" dirty="0">
                <a:solidFill>
                  <a:srgbClr val="20124D"/>
                </a:solidFill>
                <a:latin typeface="Calibri"/>
                <a:ea typeface="Calibri"/>
                <a:cs typeface="Calibri"/>
                <a:sym typeface="Calibri"/>
              </a:rPr>
              <a:t>Dataset</a:t>
            </a:r>
          </a:p>
          <a:p>
            <a:pPr marL="0" lvl="0" indent="0" algn="ctr" rtl="0">
              <a:spcBef>
                <a:spcPts val="0"/>
              </a:spcBef>
              <a:spcAft>
                <a:spcPts val="0"/>
              </a:spcAft>
              <a:buNone/>
            </a:pPr>
            <a:r>
              <a:rPr lang="es-ES" sz="2400" dirty="0">
                <a:solidFill>
                  <a:srgbClr val="20124D"/>
                </a:solidFill>
                <a:latin typeface="Calibri"/>
                <a:ea typeface="Calibri"/>
                <a:cs typeface="Calibri"/>
                <a:sym typeface="Calibri"/>
              </a:rPr>
              <a:t>515k filas*17columnas</a:t>
            </a:r>
          </a:p>
          <a:p>
            <a:pPr marL="0" lvl="0" indent="0" algn="ctr" rtl="0">
              <a:spcBef>
                <a:spcPts val="0"/>
              </a:spcBef>
              <a:spcAft>
                <a:spcPts val="0"/>
              </a:spcAft>
              <a:buNone/>
            </a:pPr>
            <a:r>
              <a:rPr lang="es-ES" sz="2400" dirty="0">
                <a:solidFill>
                  <a:srgbClr val="20124D"/>
                </a:solidFill>
                <a:latin typeface="Calibri"/>
                <a:ea typeface="Calibri"/>
                <a:cs typeface="Calibri"/>
                <a:sym typeface="Calibri"/>
              </a:rPr>
              <a:t>Histórico de 2 años</a:t>
            </a:r>
            <a:endParaRPr sz="2400" dirty="0">
              <a:solidFill>
                <a:srgbClr val="20124D"/>
              </a:solidFill>
              <a:latin typeface="Calibri"/>
              <a:ea typeface="Calibri"/>
              <a:cs typeface="Calibri"/>
              <a:sym typeface="Calibri"/>
            </a:endParaRPr>
          </a:p>
        </p:txBody>
      </p:sp>
      <p:pic>
        <p:nvPicPr>
          <p:cNvPr id="3" name="Imagen 2">
            <a:extLst>
              <a:ext uri="{FF2B5EF4-FFF2-40B4-BE49-F238E27FC236}">
                <a16:creationId xmlns:a16="http://schemas.microsoft.com/office/drawing/2014/main" id="{7DB0ECBF-466F-4332-9BCC-CFC18E0AF599}"/>
              </a:ext>
            </a:extLst>
          </p:cNvPr>
          <p:cNvPicPr>
            <a:picLocks noChangeAspect="1"/>
          </p:cNvPicPr>
          <p:nvPr/>
        </p:nvPicPr>
        <p:blipFill>
          <a:blip r:embed="rId4"/>
          <a:stretch>
            <a:fillRect/>
          </a:stretch>
        </p:blipFill>
        <p:spPr>
          <a:xfrm>
            <a:off x="5495067" y="1754149"/>
            <a:ext cx="6207575" cy="1513289"/>
          </a:xfrm>
          <a:prstGeom prst="rect">
            <a:avLst/>
          </a:prstGeom>
        </p:spPr>
      </p:pic>
      <p:sp>
        <p:nvSpPr>
          <p:cNvPr id="4" name="Rectángulo 3">
            <a:extLst>
              <a:ext uri="{FF2B5EF4-FFF2-40B4-BE49-F238E27FC236}">
                <a16:creationId xmlns:a16="http://schemas.microsoft.com/office/drawing/2014/main" id="{7A4041C2-6137-42C5-95CE-9F324FBC580D}"/>
              </a:ext>
            </a:extLst>
          </p:cNvPr>
          <p:cNvSpPr/>
          <p:nvPr/>
        </p:nvSpPr>
        <p:spPr>
          <a:xfrm>
            <a:off x="9334341" y="2599703"/>
            <a:ext cx="1627032" cy="493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0B8C5CBC-E6A6-4FE3-8052-BA9F9762AE69}"/>
              </a:ext>
            </a:extLst>
          </p:cNvPr>
          <p:cNvSpPr/>
          <p:nvPr/>
        </p:nvSpPr>
        <p:spPr>
          <a:xfrm>
            <a:off x="6096000" y="1754149"/>
            <a:ext cx="1227589" cy="1920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4B1533FE-12AB-4891-9DF0-A68DDA52FF4E}"/>
              </a:ext>
            </a:extLst>
          </p:cNvPr>
          <p:cNvSpPr/>
          <p:nvPr/>
        </p:nvSpPr>
        <p:spPr>
          <a:xfrm>
            <a:off x="10845687" y="2599703"/>
            <a:ext cx="1227589" cy="2467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tner Services">
  <a:themeElements>
    <a:clrScheme name="Booking-com RGB">
      <a:dk1>
        <a:srgbClr val="003580"/>
      </a:dk1>
      <a:lt1>
        <a:srgbClr val="FFFFFF"/>
      </a:lt1>
      <a:dk2>
        <a:srgbClr val="003580"/>
      </a:dk2>
      <a:lt2>
        <a:srgbClr val="FFFFFF"/>
      </a:lt2>
      <a:accent1>
        <a:srgbClr val="009FE3"/>
      </a:accent1>
      <a:accent2>
        <a:srgbClr val="FDAD0A"/>
      </a:accent2>
      <a:accent3>
        <a:srgbClr val="697D95"/>
      </a:accent3>
      <a:accent4>
        <a:srgbClr val="D7D7D7"/>
      </a:accent4>
      <a:accent5>
        <a:srgbClr val="E55017"/>
      </a:accent5>
      <a:accent6>
        <a:srgbClr val="6FA51E"/>
      </a:accent6>
      <a:hlink>
        <a:srgbClr val="118CDC"/>
      </a:hlink>
      <a:folHlink>
        <a:srgbClr val="FDAD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1393</Words>
  <Application>Microsoft Office PowerPoint</Application>
  <PresentationFormat>Panorámica</PresentationFormat>
  <Paragraphs>149</Paragraphs>
  <Slides>21</Slides>
  <Notes>21</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21</vt:i4>
      </vt:variant>
    </vt:vector>
  </HeadingPairs>
  <TitlesOfParts>
    <vt:vector size="26" baseType="lpstr">
      <vt:lpstr>Calibri</vt:lpstr>
      <vt:lpstr>Century Gothic</vt:lpstr>
      <vt:lpstr>Arial</vt:lpstr>
      <vt:lpstr>Tema de Office</vt:lpstr>
      <vt:lpstr>Partner Services</vt:lpstr>
      <vt:lpstr>Presentación de PowerPoint</vt:lpstr>
      <vt:lpstr>Presentación de PowerPoint</vt:lpstr>
      <vt:lpstr>Presentación de PowerPoint</vt:lpstr>
      <vt:lpstr>Presentación de PowerPoint</vt:lpstr>
      <vt:lpstr>Presentación de PowerPoint</vt:lpstr>
      <vt:lpstr>Oportunidad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Krishna Morales</dc:creator>
  <cp:lastModifiedBy>Krishna Morales</cp:lastModifiedBy>
  <cp:revision>1</cp:revision>
  <dcterms:created xsi:type="dcterms:W3CDTF">2020-02-24T19:55:30Z</dcterms:created>
  <dcterms:modified xsi:type="dcterms:W3CDTF">2020-02-24T21:04:48Z</dcterms:modified>
</cp:coreProperties>
</file>